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78"/>
  </p:notesMasterIdLst>
  <p:handoutMasterIdLst>
    <p:handoutMasterId r:id="rId379"/>
  </p:handoutMasterIdLst>
  <p:sldIdLst>
    <p:sldId id="256" r:id="rId6"/>
    <p:sldId id="632" r:id="rId7"/>
    <p:sldId id="261" r:id="rId8"/>
    <p:sldId id="278" r:id="rId9"/>
    <p:sldId id="279" r:id="rId10"/>
    <p:sldId id="280" r:id="rId11"/>
    <p:sldId id="281" r:id="rId12"/>
    <p:sldId id="282" r:id="rId13"/>
    <p:sldId id="283" r:id="rId14"/>
    <p:sldId id="284" r:id="rId15"/>
    <p:sldId id="285" r:id="rId16"/>
    <p:sldId id="286" r:id="rId17"/>
    <p:sldId id="287" r:id="rId18"/>
    <p:sldId id="269" r:id="rId19"/>
    <p:sldId id="288" r:id="rId20"/>
    <p:sldId id="289" r:id="rId21"/>
    <p:sldId id="290" r:id="rId22"/>
    <p:sldId id="291" r:id="rId23"/>
    <p:sldId id="292" r:id="rId24"/>
    <p:sldId id="293" r:id="rId25"/>
    <p:sldId id="262" r:id="rId26"/>
    <p:sldId id="270" r:id="rId27"/>
    <p:sldId id="574" r:id="rId28"/>
    <p:sldId id="575" r:id="rId29"/>
    <p:sldId id="576" r:id="rId30"/>
    <p:sldId id="577" r:id="rId31"/>
    <p:sldId id="578" r:id="rId32"/>
    <p:sldId id="579" r:id="rId33"/>
    <p:sldId id="580" r:id="rId34"/>
    <p:sldId id="581" r:id="rId35"/>
    <p:sldId id="582" r:id="rId36"/>
    <p:sldId id="583" r:id="rId37"/>
    <p:sldId id="584" r:id="rId38"/>
    <p:sldId id="585" r:id="rId39"/>
    <p:sldId id="586" r:id="rId40"/>
    <p:sldId id="587" r:id="rId41"/>
    <p:sldId id="588" r:id="rId42"/>
    <p:sldId id="589" r:id="rId43"/>
    <p:sldId id="590" r:id="rId44"/>
    <p:sldId id="591" r:id="rId45"/>
    <p:sldId id="592" r:id="rId46"/>
    <p:sldId id="593" r:id="rId47"/>
    <p:sldId id="594" r:id="rId48"/>
    <p:sldId id="595" r:id="rId49"/>
    <p:sldId id="596" r:id="rId50"/>
    <p:sldId id="597" r:id="rId51"/>
    <p:sldId id="598" r:id="rId52"/>
    <p:sldId id="599" r:id="rId53"/>
    <p:sldId id="600" r:id="rId54"/>
    <p:sldId id="601" r:id="rId55"/>
    <p:sldId id="602" r:id="rId56"/>
    <p:sldId id="603" r:id="rId57"/>
    <p:sldId id="604" r:id="rId58"/>
    <p:sldId id="605" r:id="rId59"/>
    <p:sldId id="606" r:id="rId60"/>
    <p:sldId id="607" r:id="rId61"/>
    <p:sldId id="608" r:id="rId62"/>
    <p:sldId id="609" r:id="rId63"/>
    <p:sldId id="610" r:id="rId64"/>
    <p:sldId id="611" r:id="rId65"/>
    <p:sldId id="612" r:id="rId66"/>
    <p:sldId id="613" r:id="rId67"/>
    <p:sldId id="614" r:id="rId68"/>
    <p:sldId id="615" r:id="rId69"/>
    <p:sldId id="616" r:id="rId70"/>
    <p:sldId id="617" r:id="rId71"/>
    <p:sldId id="618" r:id="rId72"/>
    <p:sldId id="619" r:id="rId73"/>
    <p:sldId id="620" r:id="rId74"/>
    <p:sldId id="621" r:id="rId75"/>
    <p:sldId id="622" r:id="rId76"/>
    <p:sldId id="623" r:id="rId77"/>
    <p:sldId id="624" r:id="rId78"/>
    <p:sldId id="625" r:id="rId79"/>
    <p:sldId id="626" r:id="rId80"/>
    <p:sldId id="627" r:id="rId81"/>
    <p:sldId id="628" r:id="rId82"/>
    <p:sldId id="629" r:id="rId83"/>
    <p:sldId id="630" r:id="rId84"/>
    <p:sldId id="263" r:id="rId85"/>
    <p:sldId id="271" r:id="rId86"/>
    <p:sldId id="524" r:id="rId87"/>
    <p:sldId id="525" r:id="rId88"/>
    <p:sldId id="633" r:id="rId89"/>
    <p:sldId id="526" r:id="rId90"/>
    <p:sldId id="527" r:id="rId91"/>
    <p:sldId id="528" r:id="rId92"/>
    <p:sldId id="529" r:id="rId93"/>
    <p:sldId id="530" r:id="rId94"/>
    <p:sldId id="531" r:id="rId95"/>
    <p:sldId id="532" r:id="rId96"/>
    <p:sldId id="533" r:id="rId97"/>
    <p:sldId id="534" r:id="rId98"/>
    <p:sldId id="535" r:id="rId99"/>
    <p:sldId id="536" r:id="rId100"/>
    <p:sldId id="537" r:id="rId101"/>
    <p:sldId id="538" r:id="rId102"/>
    <p:sldId id="539" r:id="rId103"/>
    <p:sldId id="540" r:id="rId104"/>
    <p:sldId id="541" r:id="rId105"/>
    <p:sldId id="542" r:id="rId106"/>
    <p:sldId id="543" r:id="rId107"/>
    <p:sldId id="544" r:id="rId108"/>
    <p:sldId id="545" r:id="rId109"/>
    <p:sldId id="546" r:id="rId110"/>
    <p:sldId id="547" r:id="rId111"/>
    <p:sldId id="548" r:id="rId112"/>
    <p:sldId id="549" r:id="rId113"/>
    <p:sldId id="550" r:id="rId114"/>
    <p:sldId id="551" r:id="rId115"/>
    <p:sldId id="552" r:id="rId116"/>
    <p:sldId id="553" r:id="rId117"/>
    <p:sldId id="554" r:id="rId118"/>
    <p:sldId id="555" r:id="rId119"/>
    <p:sldId id="556" r:id="rId120"/>
    <p:sldId id="557" r:id="rId121"/>
    <p:sldId id="558" r:id="rId122"/>
    <p:sldId id="559" r:id="rId123"/>
    <p:sldId id="560" r:id="rId124"/>
    <p:sldId id="561" r:id="rId125"/>
    <p:sldId id="562" r:id="rId126"/>
    <p:sldId id="563" r:id="rId127"/>
    <p:sldId id="564" r:id="rId128"/>
    <p:sldId id="565" r:id="rId129"/>
    <p:sldId id="566" r:id="rId130"/>
    <p:sldId id="567" r:id="rId131"/>
    <p:sldId id="568" r:id="rId132"/>
    <p:sldId id="569" r:id="rId133"/>
    <p:sldId id="570" r:id="rId134"/>
    <p:sldId id="571" r:id="rId135"/>
    <p:sldId id="572" r:id="rId136"/>
    <p:sldId id="573" r:id="rId137"/>
    <p:sldId id="264" r:id="rId138"/>
    <p:sldId id="272" r:id="rId139"/>
    <p:sldId id="497" r:id="rId140"/>
    <p:sldId id="498" r:id="rId141"/>
    <p:sldId id="499" r:id="rId142"/>
    <p:sldId id="500" r:id="rId143"/>
    <p:sldId id="501" r:id="rId144"/>
    <p:sldId id="502" r:id="rId145"/>
    <p:sldId id="503" r:id="rId146"/>
    <p:sldId id="504" r:id="rId147"/>
    <p:sldId id="505" r:id="rId148"/>
    <p:sldId id="506" r:id="rId149"/>
    <p:sldId id="507" r:id="rId150"/>
    <p:sldId id="508" r:id="rId151"/>
    <p:sldId id="509" r:id="rId152"/>
    <p:sldId id="510" r:id="rId153"/>
    <p:sldId id="511" r:id="rId154"/>
    <p:sldId id="512" r:id="rId155"/>
    <p:sldId id="513" r:id="rId156"/>
    <p:sldId id="514" r:id="rId157"/>
    <p:sldId id="515" r:id="rId158"/>
    <p:sldId id="516" r:id="rId159"/>
    <p:sldId id="517" r:id="rId160"/>
    <p:sldId id="518" r:id="rId161"/>
    <p:sldId id="519" r:id="rId162"/>
    <p:sldId id="520" r:id="rId163"/>
    <p:sldId id="521" r:id="rId164"/>
    <p:sldId id="522" r:id="rId165"/>
    <p:sldId id="523" r:id="rId166"/>
    <p:sldId id="265" r:id="rId167"/>
    <p:sldId id="273" r:id="rId168"/>
    <p:sldId id="421" r:id="rId169"/>
    <p:sldId id="422" r:id="rId170"/>
    <p:sldId id="423" r:id="rId171"/>
    <p:sldId id="424" r:id="rId172"/>
    <p:sldId id="425" r:id="rId173"/>
    <p:sldId id="426" r:id="rId174"/>
    <p:sldId id="427" r:id="rId175"/>
    <p:sldId id="428" r:id="rId176"/>
    <p:sldId id="429" r:id="rId177"/>
    <p:sldId id="430" r:id="rId178"/>
    <p:sldId id="431" r:id="rId179"/>
    <p:sldId id="432" r:id="rId180"/>
    <p:sldId id="433" r:id="rId181"/>
    <p:sldId id="434" r:id="rId182"/>
    <p:sldId id="435" r:id="rId183"/>
    <p:sldId id="436" r:id="rId184"/>
    <p:sldId id="437" r:id="rId185"/>
    <p:sldId id="438" r:id="rId186"/>
    <p:sldId id="439" r:id="rId187"/>
    <p:sldId id="440" r:id="rId188"/>
    <p:sldId id="441" r:id="rId189"/>
    <p:sldId id="442" r:id="rId190"/>
    <p:sldId id="443" r:id="rId191"/>
    <p:sldId id="444" r:id="rId192"/>
    <p:sldId id="445" r:id="rId193"/>
    <p:sldId id="446" r:id="rId194"/>
    <p:sldId id="447" r:id="rId195"/>
    <p:sldId id="448" r:id="rId196"/>
    <p:sldId id="449" r:id="rId197"/>
    <p:sldId id="450" r:id="rId198"/>
    <p:sldId id="451" r:id="rId199"/>
    <p:sldId id="452" r:id="rId200"/>
    <p:sldId id="453" r:id="rId201"/>
    <p:sldId id="454" r:id="rId202"/>
    <p:sldId id="455" r:id="rId203"/>
    <p:sldId id="456" r:id="rId204"/>
    <p:sldId id="457" r:id="rId205"/>
    <p:sldId id="458" r:id="rId206"/>
    <p:sldId id="459" r:id="rId207"/>
    <p:sldId id="460" r:id="rId208"/>
    <p:sldId id="461" r:id="rId209"/>
    <p:sldId id="462" r:id="rId210"/>
    <p:sldId id="463" r:id="rId211"/>
    <p:sldId id="464" r:id="rId212"/>
    <p:sldId id="465" r:id="rId213"/>
    <p:sldId id="466" r:id="rId214"/>
    <p:sldId id="467" r:id="rId215"/>
    <p:sldId id="468" r:id="rId216"/>
    <p:sldId id="469" r:id="rId217"/>
    <p:sldId id="470" r:id="rId218"/>
    <p:sldId id="471" r:id="rId219"/>
    <p:sldId id="472" r:id="rId220"/>
    <p:sldId id="473" r:id="rId221"/>
    <p:sldId id="474" r:id="rId222"/>
    <p:sldId id="475" r:id="rId223"/>
    <p:sldId id="476" r:id="rId224"/>
    <p:sldId id="477" r:id="rId225"/>
    <p:sldId id="478" r:id="rId226"/>
    <p:sldId id="479" r:id="rId227"/>
    <p:sldId id="480" r:id="rId228"/>
    <p:sldId id="481" r:id="rId229"/>
    <p:sldId id="482" r:id="rId230"/>
    <p:sldId id="483" r:id="rId231"/>
    <p:sldId id="484" r:id="rId232"/>
    <p:sldId id="485" r:id="rId233"/>
    <p:sldId id="486" r:id="rId234"/>
    <p:sldId id="487" r:id="rId235"/>
    <p:sldId id="488" r:id="rId236"/>
    <p:sldId id="489" r:id="rId237"/>
    <p:sldId id="490" r:id="rId238"/>
    <p:sldId id="491" r:id="rId239"/>
    <p:sldId id="492" r:id="rId240"/>
    <p:sldId id="493" r:id="rId241"/>
    <p:sldId id="494" r:id="rId242"/>
    <p:sldId id="495" r:id="rId243"/>
    <p:sldId id="496" r:id="rId244"/>
    <p:sldId id="266" r:id="rId245"/>
    <p:sldId id="274" r:id="rId246"/>
    <p:sldId id="365" r:id="rId247"/>
    <p:sldId id="366" r:id="rId248"/>
    <p:sldId id="367" r:id="rId249"/>
    <p:sldId id="368" r:id="rId250"/>
    <p:sldId id="369" r:id="rId251"/>
    <p:sldId id="370" r:id="rId252"/>
    <p:sldId id="371" r:id="rId253"/>
    <p:sldId id="372" r:id="rId254"/>
    <p:sldId id="373" r:id="rId255"/>
    <p:sldId id="374" r:id="rId256"/>
    <p:sldId id="375" r:id="rId257"/>
    <p:sldId id="376" r:id="rId258"/>
    <p:sldId id="377" r:id="rId259"/>
    <p:sldId id="378" r:id="rId260"/>
    <p:sldId id="379" r:id="rId261"/>
    <p:sldId id="380" r:id="rId262"/>
    <p:sldId id="381" r:id="rId263"/>
    <p:sldId id="382" r:id="rId264"/>
    <p:sldId id="383" r:id="rId265"/>
    <p:sldId id="384" r:id="rId266"/>
    <p:sldId id="385" r:id="rId267"/>
    <p:sldId id="386" r:id="rId268"/>
    <p:sldId id="387" r:id="rId269"/>
    <p:sldId id="388" r:id="rId270"/>
    <p:sldId id="389" r:id="rId271"/>
    <p:sldId id="390" r:id="rId272"/>
    <p:sldId id="391" r:id="rId273"/>
    <p:sldId id="392" r:id="rId274"/>
    <p:sldId id="393" r:id="rId275"/>
    <p:sldId id="394" r:id="rId276"/>
    <p:sldId id="395" r:id="rId277"/>
    <p:sldId id="396" r:id="rId278"/>
    <p:sldId id="397" r:id="rId279"/>
    <p:sldId id="398" r:id="rId280"/>
    <p:sldId id="399" r:id="rId281"/>
    <p:sldId id="400" r:id="rId282"/>
    <p:sldId id="401" r:id="rId283"/>
    <p:sldId id="402" r:id="rId284"/>
    <p:sldId id="403" r:id="rId285"/>
    <p:sldId id="404" r:id="rId286"/>
    <p:sldId id="405" r:id="rId287"/>
    <p:sldId id="406" r:id="rId288"/>
    <p:sldId id="407" r:id="rId289"/>
    <p:sldId id="408" r:id="rId290"/>
    <p:sldId id="409" r:id="rId291"/>
    <p:sldId id="410" r:id="rId292"/>
    <p:sldId id="411" r:id="rId293"/>
    <p:sldId id="412" r:id="rId294"/>
    <p:sldId id="413" r:id="rId295"/>
    <p:sldId id="414" r:id="rId296"/>
    <p:sldId id="415" r:id="rId297"/>
    <p:sldId id="416" r:id="rId298"/>
    <p:sldId id="417" r:id="rId299"/>
    <p:sldId id="418" r:id="rId300"/>
    <p:sldId id="419" r:id="rId301"/>
    <p:sldId id="420" r:id="rId302"/>
    <p:sldId id="267" r:id="rId303"/>
    <p:sldId id="275" r:id="rId304"/>
    <p:sldId id="302" r:id="rId305"/>
    <p:sldId id="303" r:id="rId306"/>
    <p:sldId id="304" r:id="rId307"/>
    <p:sldId id="305" r:id="rId308"/>
    <p:sldId id="306" r:id="rId309"/>
    <p:sldId id="307" r:id="rId310"/>
    <p:sldId id="308" r:id="rId311"/>
    <p:sldId id="309" r:id="rId312"/>
    <p:sldId id="310" r:id="rId313"/>
    <p:sldId id="311" r:id="rId314"/>
    <p:sldId id="312" r:id="rId315"/>
    <p:sldId id="313" r:id="rId316"/>
    <p:sldId id="314" r:id="rId317"/>
    <p:sldId id="315" r:id="rId318"/>
    <p:sldId id="316" r:id="rId319"/>
    <p:sldId id="317" r:id="rId320"/>
    <p:sldId id="318" r:id="rId321"/>
    <p:sldId id="319" r:id="rId322"/>
    <p:sldId id="320" r:id="rId323"/>
    <p:sldId id="321" r:id="rId324"/>
    <p:sldId id="322" r:id="rId325"/>
    <p:sldId id="323" r:id="rId326"/>
    <p:sldId id="324" r:id="rId327"/>
    <p:sldId id="325" r:id="rId328"/>
    <p:sldId id="326" r:id="rId329"/>
    <p:sldId id="327" r:id="rId330"/>
    <p:sldId id="328" r:id="rId331"/>
    <p:sldId id="329" r:id="rId332"/>
    <p:sldId id="330" r:id="rId333"/>
    <p:sldId id="331" r:id="rId334"/>
    <p:sldId id="332" r:id="rId335"/>
    <p:sldId id="333" r:id="rId336"/>
    <p:sldId id="334" r:id="rId337"/>
    <p:sldId id="335" r:id="rId338"/>
    <p:sldId id="336" r:id="rId339"/>
    <p:sldId id="337" r:id="rId340"/>
    <p:sldId id="338" r:id="rId341"/>
    <p:sldId id="339" r:id="rId342"/>
    <p:sldId id="340" r:id="rId343"/>
    <p:sldId id="341" r:id="rId344"/>
    <p:sldId id="342" r:id="rId345"/>
    <p:sldId id="343" r:id="rId346"/>
    <p:sldId id="344" r:id="rId347"/>
    <p:sldId id="345" r:id="rId348"/>
    <p:sldId id="346" r:id="rId349"/>
    <p:sldId id="347" r:id="rId350"/>
    <p:sldId id="348" r:id="rId351"/>
    <p:sldId id="349" r:id="rId352"/>
    <p:sldId id="350" r:id="rId353"/>
    <p:sldId id="351" r:id="rId354"/>
    <p:sldId id="352" r:id="rId355"/>
    <p:sldId id="353" r:id="rId356"/>
    <p:sldId id="354" r:id="rId357"/>
    <p:sldId id="355" r:id="rId358"/>
    <p:sldId id="356" r:id="rId359"/>
    <p:sldId id="357" r:id="rId360"/>
    <p:sldId id="358" r:id="rId361"/>
    <p:sldId id="359" r:id="rId362"/>
    <p:sldId id="360" r:id="rId363"/>
    <p:sldId id="361" r:id="rId364"/>
    <p:sldId id="362" r:id="rId365"/>
    <p:sldId id="363" r:id="rId366"/>
    <p:sldId id="364" r:id="rId367"/>
    <p:sldId id="268" r:id="rId368"/>
    <p:sldId id="276" r:id="rId369"/>
    <p:sldId id="294" r:id="rId370"/>
    <p:sldId id="295" r:id="rId371"/>
    <p:sldId id="296" r:id="rId372"/>
    <p:sldId id="297" r:id="rId373"/>
    <p:sldId id="298" r:id="rId374"/>
    <p:sldId id="299" r:id="rId375"/>
    <p:sldId id="300" r:id="rId376"/>
    <p:sldId id="301" r:id="rId377"/>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256"/>
            <p14:sldId id="632"/>
            <p14:sldId id="261"/>
            <p14:sldId id="278"/>
            <p14:sldId id="279"/>
            <p14:sldId id="280"/>
            <p14:sldId id="281"/>
            <p14:sldId id="282"/>
            <p14:sldId id="283"/>
            <p14:sldId id="284"/>
            <p14:sldId id="285"/>
            <p14:sldId id="286"/>
            <p14:sldId id="287"/>
          </p14:sldIdLst>
        </p14:section>
        <p14:section name="Getting a Workstation" id="{776FCA8A-7157-F44B-A044-AA13BD7BE0E7}">
          <p14:sldIdLst>
            <p14:sldId id="269"/>
            <p14:sldId id="288"/>
            <p14:sldId id="289"/>
            <p14:sldId id="290"/>
            <p14:sldId id="291"/>
            <p14:sldId id="292"/>
            <p14:sldId id="293"/>
            <p14:sldId id="262"/>
          </p14:sldIdLst>
        </p14:section>
        <p14:section name="Using Resources" id="{7B8AFDAF-D067-934A-BDF1-E7AA42A667B6}">
          <p14:sldIdLst>
            <p14:sldId id="270"/>
            <p14:sldId id="574"/>
            <p14:sldId id="575"/>
            <p14:sldId id="576"/>
            <p14:sldId id="577"/>
            <p14:sldId id="578"/>
            <p14:sldId id="579"/>
            <p14:sldId id="580"/>
            <p14:sldId id="581"/>
            <p14:sldId id="582"/>
            <p14:sldId id="583"/>
            <p14:sldId id="584"/>
            <p14:sldId id="585"/>
            <p14:sldId id="586"/>
            <p14:sldId id="587"/>
            <p14:sldId id="588"/>
            <p14:sldId id="589"/>
            <p14:sldId id="590"/>
            <p14:sldId id="591"/>
            <p14:sldId id="592"/>
            <p14:sldId id="593"/>
            <p14:sldId id="594"/>
            <p14:sldId id="595"/>
            <p14:sldId id="596"/>
            <p14:sldId id="597"/>
            <p14:sldId id="598"/>
            <p14:sldId id="599"/>
            <p14:sldId id="600"/>
            <p14:sldId id="601"/>
            <p14:sldId id="602"/>
            <p14:sldId id="603"/>
            <p14:sldId id="604"/>
            <p14:sldId id="605"/>
            <p14:sldId id="606"/>
            <p14:sldId id="607"/>
            <p14:sldId id="608"/>
            <p14:sldId id="609"/>
            <p14:sldId id="610"/>
            <p14:sldId id="611"/>
            <p14:sldId id="612"/>
            <p14:sldId id="613"/>
            <p14:sldId id="614"/>
            <p14:sldId id="615"/>
            <p14:sldId id="616"/>
            <p14:sldId id="617"/>
            <p14:sldId id="618"/>
            <p14:sldId id="619"/>
            <p14:sldId id="620"/>
            <p14:sldId id="621"/>
            <p14:sldId id="622"/>
            <p14:sldId id="623"/>
            <p14:sldId id="624"/>
            <p14:sldId id="625"/>
            <p14:sldId id="626"/>
            <p14:sldId id="627"/>
            <p14:sldId id="628"/>
            <p14:sldId id="629"/>
            <p14:sldId id="630"/>
            <p14:sldId id="263"/>
          </p14:sldIdLst>
        </p14:section>
        <p14:section name="Building Cookbooks" id="{240C54D7-D997-644F-9F9B-862177812CDF}">
          <p14:sldIdLst>
            <p14:sldId id="271"/>
            <p14:sldId id="524"/>
            <p14:sldId id="525"/>
            <p14:sldId id="633"/>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45"/>
            <p14:sldId id="546"/>
            <p14:sldId id="547"/>
            <p14:sldId id="548"/>
            <p14:sldId id="549"/>
            <p14:sldId id="550"/>
            <p14:sldId id="551"/>
            <p14:sldId id="552"/>
            <p14:sldId id="553"/>
            <p14:sldId id="554"/>
            <p14:sldId id="555"/>
            <p14:sldId id="556"/>
            <p14:sldId id="557"/>
            <p14:sldId id="558"/>
            <p14:sldId id="559"/>
            <p14:sldId id="560"/>
            <p14:sldId id="561"/>
            <p14:sldId id="562"/>
            <p14:sldId id="563"/>
            <p14:sldId id="564"/>
            <p14:sldId id="565"/>
            <p14:sldId id="566"/>
            <p14:sldId id="567"/>
            <p14:sldId id="568"/>
            <p14:sldId id="569"/>
            <p14:sldId id="570"/>
            <p14:sldId id="571"/>
            <p14:sldId id="572"/>
            <p14:sldId id="573"/>
            <p14:sldId id="264"/>
          </p14:sldIdLst>
        </p14:section>
        <p14:section name="Apply Multiple Recipes" id="{E8345034-AF9B-F446-BC3F-4F5EA62CDAC2}">
          <p14:sldIdLst>
            <p14:sldId id="272"/>
            <p14:sldId id="497"/>
            <p14:sldId id="498"/>
            <p14:sldId id="499"/>
            <p14:sldId id="500"/>
            <p14:sldId id="501"/>
            <p14:sldId id="502"/>
            <p14:sldId id="503"/>
            <p14:sldId id="504"/>
            <p14:sldId id="505"/>
            <p14:sldId id="506"/>
            <p14:sldId id="507"/>
            <p14:sldId id="508"/>
            <p14:sldId id="509"/>
            <p14:sldId id="510"/>
            <p14:sldId id="511"/>
            <p14:sldId id="512"/>
            <p14:sldId id="513"/>
            <p14:sldId id="514"/>
            <p14:sldId id="515"/>
            <p14:sldId id="516"/>
            <p14:sldId id="517"/>
            <p14:sldId id="518"/>
            <p14:sldId id="519"/>
            <p14:sldId id="520"/>
            <p14:sldId id="521"/>
            <p14:sldId id="522"/>
            <p14:sldId id="523"/>
            <p14:sldId id="265"/>
          </p14:sldIdLst>
        </p14:section>
        <p14:section name="Testing Cookbooks" id="{2E55F583-9B9D-7442-BAB3-052E3B1C2620}">
          <p14:sldIdLst>
            <p14:sldId id="273"/>
            <p14:sldId id="421"/>
            <p14:sldId id="422"/>
            <p14:sldId id="423"/>
            <p14:sldId id="424"/>
            <p14:sldId id="425"/>
            <p14:sldId id="426"/>
            <p14:sldId id="427"/>
            <p14:sldId id="428"/>
            <p14:sldId id="429"/>
            <p14:sldId id="430"/>
            <p14:sldId id="431"/>
            <p14:sldId id="432"/>
            <p14:sldId id="433"/>
            <p14:sldId id="434"/>
            <p14:sldId id="435"/>
            <p14:sldId id="436"/>
            <p14:sldId id="437"/>
            <p14:sldId id="438"/>
            <p14:sldId id="439"/>
            <p14:sldId id="440"/>
            <p14:sldId id="441"/>
            <p14:sldId id="442"/>
            <p14:sldId id="443"/>
            <p14:sldId id="444"/>
            <p14:sldId id="445"/>
            <p14:sldId id="446"/>
            <p14:sldId id="447"/>
            <p14:sldId id="448"/>
            <p14:sldId id="449"/>
            <p14:sldId id="450"/>
            <p14:sldId id="451"/>
            <p14:sldId id="452"/>
            <p14:sldId id="453"/>
            <p14:sldId id="454"/>
            <p14:sldId id="455"/>
            <p14:sldId id="456"/>
            <p14:sldId id="457"/>
            <p14:sldId id="458"/>
            <p14:sldId id="459"/>
            <p14:sldId id="460"/>
            <p14:sldId id="461"/>
            <p14:sldId id="462"/>
            <p14:sldId id="463"/>
            <p14:sldId id="464"/>
            <p14:sldId id="465"/>
            <p14:sldId id="466"/>
            <p14:sldId id="467"/>
            <p14:sldId id="468"/>
            <p14:sldId id="469"/>
            <p14:sldId id="470"/>
            <p14:sldId id="471"/>
            <p14:sldId id="472"/>
            <p14:sldId id="473"/>
            <p14:sldId id="474"/>
            <p14:sldId id="475"/>
            <p14:sldId id="476"/>
            <p14:sldId id="477"/>
            <p14:sldId id="478"/>
            <p14:sldId id="479"/>
            <p14:sldId id="480"/>
            <p14:sldId id="481"/>
            <p14:sldId id="482"/>
            <p14:sldId id="483"/>
            <p14:sldId id="484"/>
            <p14:sldId id="485"/>
            <p14:sldId id="486"/>
            <p14:sldId id="487"/>
            <p14:sldId id="488"/>
            <p14:sldId id="489"/>
            <p14:sldId id="490"/>
            <p14:sldId id="491"/>
            <p14:sldId id="492"/>
            <p14:sldId id="493"/>
            <p14:sldId id="494"/>
            <p14:sldId id="495"/>
            <p14:sldId id="496"/>
            <p14:sldId id="266"/>
          </p14:sldIdLst>
        </p14:section>
        <p14:section name="Node Attributes" id="{CA1981AD-425B-9144-AF59-06B10D68A718}">
          <p14:sldIdLst>
            <p14:sldId id="274"/>
            <p14:sldId id="365"/>
            <p14:sldId id="366"/>
            <p14:sldId id="367"/>
            <p14:sldId id="368"/>
            <p14:sldId id="369"/>
            <p14:sldId id="370"/>
            <p14:sldId id="371"/>
            <p14:sldId id="372"/>
            <p14:sldId id="373"/>
            <p14:sldId id="374"/>
            <p14:sldId id="375"/>
            <p14:sldId id="376"/>
            <p14:sldId id="377"/>
            <p14:sldId id="378"/>
            <p14:sldId id="379"/>
            <p14:sldId id="380"/>
            <p14:sldId id="381"/>
            <p14:sldId id="382"/>
            <p14:sldId id="383"/>
            <p14:sldId id="384"/>
            <p14:sldId id="385"/>
            <p14:sldId id="386"/>
            <p14:sldId id="387"/>
            <p14:sldId id="388"/>
            <p14:sldId id="389"/>
            <p14:sldId id="390"/>
            <p14:sldId id="391"/>
            <p14:sldId id="392"/>
            <p14:sldId id="393"/>
            <p14:sldId id="394"/>
            <p14:sldId id="395"/>
            <p14:sldId id="396"/>
            <p14:sldId id="397"/>
            <p14:sldId id="398"/>
            <p14:sldId id="399"/>
            <p14:sldId id="400"/>
            <p14:sldId id="401"/>
            <p14:sldId id="402"/>
            <p14:sldId id="403"/>
            <p14:sldId id="404"/>
            <p14:sldId id="405"/>
            <p14:sldId id="406"/>
            <p14:sldId id="407"/>
            <p14:sldId id="408"/>
            <p14:sldId id="409"/>
            <p14:sldId id="410"/>
            <p14:sldId id="411"/>
            <p14:sldId id="412"/>
            <p14:sldId id="413"/>
            <p14:sldId id="414"/>
            <p14:sldId id="415"/>
            <p14:sldId id="416"/>
            <p14:sldId id="417"/>
            <p14:sldId id="418"/>
            <p14:sldId id="419"/>
            <p14:sldId id="420"/>
            <p14:sldId id="267"/>
          </p14:sldIdLst>
        </p14:section>
        <p14:section name="Templates" id="{261309AC-B8AB-1246-9DEC-AAD9CB268E84}">
          <p14:sldIdLst>
            <p14:sldId id="275"/>
            <p14:sldId id="302"/>
            <p14:sldId id="303"/>
            <p14:sldId id="304"/>
            <p14:sldId id="305"/>
            <p14:sldId id="306"/>
            <p14:sldId id="307"/>
            <p14:sldId id="308"/>
            <p14:sldId id="309"/>
            <p14:sldId id="310"/>
            <p14:sldId id="311"/>
            <p14:sldId id="312"/>
            <p14:sldId id="313"/>
            <p14:sldId id="314"/>
            <p14:sldId id="315"/>
            <p14:sldId id="316"/>
            <p14:sldId id="317"/>
            <p14:sldId id="318"/>
            <p14:sldId id="319"/>
            <p14:sldId id="320"/>
            <p14:sldId id="321"/>
            <p14:sldId id="322"/>
            <p14:sldId id="323"/>
            <p14:sldId id="324"/>
            <p14:sldId id="325"/>
            <p14:sldId id="326"/>
            <p14:sldId id="327"/>
            <p14:sldId id="328"/>
            <p14:sldId id="329"/>
            <p14:sldId id="330"/>
            <p14:sldId id="331"/>
            <p14:sldId id="332"/>
            <p14:sldId id="333"/>
            <p14:sldId id="334"/>
            <p14:sldId id="335"/>
            <p14:sldId id="336"/>
            <p14:sldId id="337"/>
            <p14:sldId id="338"/>
            <p14:sldId id="339"/>
            <p14:sldId id="340"/>
            <p14:sldId id="341"/>
            <p14:sldId id="342"/>
            <p14:sldId id="343"/>
            <p14:sldId id="344"/>
            <p14:sldId id="345"/>
            <p14:sldId id="346"/>
            <p14:sldId id="347"/>
            <p14:sldId id="348"/>
            <p14:sldId id="349"/>
            <p14:sldId id="350"/>
            <p14:sldId id="351"/>
            <p14:sldId id="352"/>
            <p14:sldId id="353"/>
            <p14:sldId id="354"/>
            <p14:sldId id="355"/>
            <p14:sldId id="356"/>
            <p14:sldId id="357"/>
            <p14:sldId id="358"/>
            <p14:sldId id="359"/>
            <p14:sldId id="360"/>
            <p14:sldId id="361"/>
            <p14:sldId id="362"/>
            <p14:sldId id="363"/>
            <p14:sldId id="364"/>
            <p14:sldId id="268"/>
          </p14:sldIdLst>
        </p14:section>
        <p14:section name="Workstation Setup" id="{D253CE27-B4D4-C147-99A7-FEE9498579D1}">
          <p14:sldIdLst>
            <p14:sldId id="276"/>
            <p14:sldId id="294"/>
            <p14:sldId id="295"/>
            <p14:sldId id="296"/>
            <p14:sldId id="297"/>
            <p14:sldId id="298"/>
            <p14:sldId id="299"/>
            <p14:sldId id="300"/>
            <p14:sldId id="301"/>
          </p14:sldIdLst>
        </p14:section>
      </p14:sectionLst>
    </p:ext>
    <p:ext uri="{EFAFB233-063F-42B5-8137-9DF3F51BA10A}">
      <p15:sldGuideLst xmlns="" xmlns:p15="http://schemas.microsoft.com/office/powerpoint/2012/main"/>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clrMru>
    <a:srgbClr val="808000"/>
    <a:srgbClr val="408000"/>
    <a:srgbClr val="108001"/>
    <a:srgbClr val="CBCFD1"/>
    <a:srgbClr val="F0F0F0"/>
    <a:srgbClr val="015068"/>
    <a:srgbClr val="0885AC"/>
    <a:srgbClr val="076F91"/>
    <a:srgbClr val="076E8F"/>
    <a:srgbClr val="06698A"/>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14" autoAdjust="0"/>
    <p:restoredTop sz="96142" autoAdjust="0"/>
  </p:normalViewPr>
  <p:slideViewPr>
    <p:cSldViewPr snapToGrid="0">
      <p:cViewPr varScale="1">
        <p:scale>
          <a:sx n="61" d="100"/>
          <a:sy n="61" d="100"/>
        </p:scale>
        <p:origin x="-128" y="-544"/>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06" Type="http://schemas.openxmlformats.org/officeDocument/2006/relationships/slide" Target="slides/slide101.xml"/><Relationship Id="rId107" Type="http://schemas.openxmlformats.org/officeDocument/2006/relationships/slide" Target="slides/slide102.xml"/><Relationship Id="rId108" Type="http://schemas.openxmlformats.org/officeDocument/2006/relationships/slide" Target="slides/slide103.xml"/><Relationship Id="rId109" Type="http://schemas.openxmlformats.org/officeDocument/2006/relationships/slide" Target="slides/slide104.xml"/><Relationship Id="rId345" Type="http://schemas.openxmlformats.org/officeDocument/2006/relationships/slide" Target="slides/slide340.xml"/><Relationship Id="rId346" Type="http://schemas.openxmlformats.org/officeDocument/2006/relationships/slide" Target="slides/slide341.xml"/><Relationship Id="rId347" Type="http://schemas.openxmlformats.org/officeDocument/2006/relationships/slide" Target="slides/slide342.xml"/><Relationship Id="rId348" Type="http://schemas.openxmlformats.org/officeDocument/2006/relationships/slide" Target="slides/slide343.xml"/><Relationship Id="rId349" Type="http://schemas.openxmlformats.org/officeDocument/2006/relationships/slide" Target="slides/slide344.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170" Type="http://schemas.openxmlformats.org/officeDocument/2006/relationships/slide" Target="slides/slide165.xml"/><Relationship Id="rId171" Type="http://schemas.openxmlformats.org/officeDocument/2006/relationships/slide" Target="slides/slide166.xml"/><Relationship Id="rId172" Type="http://schemas.openxmlformats.org/officeDocument/2006/relationships/slide" Target="slides/slide167.xml"/><Relationship Id="rId173" Type="http://schemas.openxmlformats.org/officeDocument/2006/relationships/slide" Target="slides/slide168.xml"/><Relationship Id="rId174" Type="http://schemas.openxmlformats.org/officeDocument/2006/relationships/slide" Target="slides/slide169.xml"/><Relationship Id="rId175" Type="http://schemas.openxmlformats.org/officeDocument/2006/relationships/slide" Target="slides/slide170.xml"/><Relationship Id="rId176" Type="http://schemas.openxmlformats.org/officeDocument/2006/relationships/slide" Target="slides/slide171.xml"/><Relationship Id="rId177" Type="http://schemas.openxmlformats.org/officeDocument/2006/relationships/slide" Target="slides/slide172.xml"/><Relationship Id="rId178" Type="http://schemas.openxmlformats.org/officeDocument/2006/relationships/slide" Target="slides/slide173.xml"/><Relationship Id="rId179" Type="http://schemas.openxmlformats.org/officeDocument/2006/relationships/slide" Target="slides/slide174.xml"/><Relationship Id="rId260" Type="http://schemas.openxmlformats.org/officeDocument/2006/relationships/slide" Target="slides/slide255.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61" Type="http://schemas.openxmlformats.org/officeDocument/2006/relationships/slide" Target="slides/slide256.xml"/><Relationship Id="rId262" Type="http://schemas.openxmlformats.org/officeDocument/2006/relationships/slide" Target="slides/slide257.xml"/><Relationship Id="rId263" Type="http://schemas.openxmlformats.org/officeDocument/2006/relationships/slide" Target="slides/slide258.xml"/><Relationship Id="rId264" Type="http://schemas.openxmlformats.org/officeDocument/2006/relationships/slide" Target="slides/slide259.xml"/><Relationship Id="rId110" Type="http://schemas.openxmlformats.org/officeDocument/2006/relationships/slide" Target="slides/slide105.xml"/><Relationship Id="rId111" Type="http://schemas.openxmlformats.org/officeDocument/2006/relationships/slide" Target="slides/slide106.xml"/><Relationship Id="rId112" Type="http://schemas.openxmlformats.org/officeDocument/2006/relationships/slide" Target="slides/slide107.xml"/><Relationship Id="rId113" Type="http://schemas.openxmlformats.org/officeDocument/2006/relationships/slide" Target="slides/slide108.xml"/><Relationship Id="rId114" Type="http://schemas.openxmlformats.org/officeDocument/2006/relationships/slide" Target="slides/slide109.xml"/><Relationship Id="rId115" Type="http://schemas.openxmlformats.org/officeDocument/2006/relationships/slide" Target="slides/slide110.xml"/><Relationship Id="rId116" Type="http://schemas.openxmlformats.org/officeDocument/2006/relationships/slide" Target="slides/slide111.xml"/><Relationship Id="rId117" Type="http://schemas.openxmlformats.org/officeDocument/2006/relationships/slide" Target="slides/slide112.xml"/><Relationship Id="rId118" Type="http://schemas.openxmlformats.org/officeDocument/2006/relationships/slide" Target="slides/slide113.xml"/><Relationship Id="rId119" Type="http://schemas.openxmlformats.org/officeDocument/2006/relationships/slide" Target="slides/slide114.xml"/><Relationship Id="rId200" Type="http://schemas.openxmlformats.org/officeDocument/2006/relationships/slide" Target="slides/slide195.xml"/><Relationship Id="rId201" Type="http://schemas.openxmlformats.org/officeDocument/2006/relationships/slide" Target="slides/slide196.xml"/><Relationship Id="rId202" Type="http://schemas.openxmlformats.org/officeDocument/2006/relationships/slide" Target="slides/slide197.xml"/><Relationship Id="rId203" Type="http://schemas.openxmlformats.org/officeDocument/2006/relationships/slide" Target="slides/slide198.xml"/><Relationship Id="rId204" Type="http://schemas.openxmlformats.org/officeDocument/2006/relationships/slide" Target="slides/slide199.xml"/><Relationship Id="rId205" Type="http://schemas.openxmlformats.org/officeDocument/2006/relationships/slide" Target="slides/slide200.xml"/><Relationship Id="rId206" Type="http://schemas.openxmlformats.org/officeDocument/2006/relationships/slide" Target="slides/slide201.xml"/><Relationship Id="rId207" Type="http://schemas.openxmlformats.org/officeDocument/2006/relationships/slide" Target="slides/slide202.xml"/><Relationship Id="rId208" Type="http://schemas.openxmlformats.org/officeDocument/2006/relationships/slide" Target="slides/slide203.xml"/><Relationship Id="rId209" Type="http://schemas.openxmlformats.org/officeDocument/2006/relationships/slide" Target="slides/slide204.xml"/><Relationship Id="rId265" Type="http://schemas.openxmlformats.org/officeDocument/2006/relationships/slide" Target="slides/slide260.xml"/><Relationship Id="rId266" Type="http://schemas.openxmlformats.org/officeDocument/2006/relationships/slide" Target="slides/slide261.xml"/><Relationship Id="rId267" Type="http://schemas.openxmlformats.org/officeDocument/2006/relationships/slide" Target="slides/slide262.xml"/><Relationship Id="rId268" Type="http://schemas.openxmlformats.org/officeDocument/2006/relationships/slide" Target="slides/slide263.xml"/><Relationship Id="rId269" Type="http://schemas.openxmlformats.org/officeDocument/2006/relationships/slide" Target="slides/slide264.xml"/><Relationship Id="rId350" Type="http://schemas.openxmlformats.org/officeDocument/2006/relationships/slide" Target="slides/slide345.xml"/><Relationship Id="rId351" Type="http://schemas.openxmlformats.org/officeDocument/2006/relationships/slide" Target="slides/slide346.xml"/><Relationship Id="rId352" Type="http://schemas.openxmlformats.org/officeDocument/2006/relationships/slide" Target="slides/slide347.xml"/><Relationship Id="rId353" Type="http://schemas.openxmlformats.org/officeDocument/2006/relationships/slide" Target="slides/slide348.xml"/><Relationship Id="rId354" Type="http://schemas.openxmlformats.org/officeDocument/2006/relationships/slide" Target="slides/slide349.xml"/><Relationship Id="rId355" Type="http://schemas.openxmlformats.org/officeDocument/2006/relationships/slide" Target="slides/slide350.xml"/><Relationship Id="rId356" Type="http://schemas.openxmlformats.org/officeDocument/2006/relationships/slide" Target="slides/slide351.xml"/><Relationship Id="rId357" Type="http://schemas.openxmlformats.org/officeDocument/2006/relationships/slide" Target="slides/slide352.xml"/><Relationship Id="rId358" Type="http://schemas.openxmlformats.org/officeDocument/2006/relationships/slide" Target="slides/slide353.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59" Type="http://schemas.openxmlformats.org/officeDocument/2006/relationships/slide" Target="slides/slide354.xml"/><Relationship Id="rId80" Type="http://schemas.openxmlformats.org/officeDocument/2006/relationships/slide" Target="slides/slide75.xml"/><Relationship Id="rId81" Type="http://schemas.openxmlformats.org/officeDocument/2006/relationships/slide" Target="slides/slide76.xml"/><Relationship Id="rId82" Type="http://schemas.openxmlformats.org/officeDocument/2006/relationships/slide" Target="slides/slide77.xml"/><Relationship Id="rId83" Type="http://schemas.openxmlformats.org/officeDocument/2006/relationships/slide" Target="slides/slide78.xml"/><Relationship Id="rId84" Type="http://schemas.openxmlformats.org/officeDocument/2006/relationships/slide" Target="slides/slide79.xml"/><Relationship Id="rId85" Type="http://schemas.openxmlformats.org/officeDocument/2006/relationships/slide" Target="slides/slide80.xml"/><Relationship Id="rId86" Type="http://schemas.openxmlformats.org/officeDocument/2006/relationships/slide" Target="slides/slide81.xml"/><Relationship Id="rId87" Type="http://schemas.openxmlformats.org/officeDocument/2006/relationships/slide" Target="slides/slide82.xml"/><Relationship Id="rId88" Type="http://schemas.openxmlformats.org/officeDocument/2006/relationships/slide" Target="slides/slide83.xml"/><Relationship Id="rId89" Type="http://schemas.openxmlformats.org/officeDocument/2006/relationships/slide" Target="slides/slide84.xml"/><Relationship Id="rId180" Type="http://schemas.openxmlformats.org/officeDocument/2006/relationships/slide" Target="slides/slide175.xml"/><Relationship Id="rId181" Type="http://schemas.openxmlformats.org/officeDocument/2006/relationships/slide" Target="slides/slide176.xml"/><Relationship Id="rId182" Type="http://schemas.openxmlformats.org/officeDocument/2006/relationships/slide" Target="slides/slide177.xml"/><Relationship Id="rId183" Type="http://schemas.openxmlformats.org/officeDocument/2006/relationships/slide" Target="slides/slide178.xml"/><Relationship Id="rId184" Type="http://schemas.openxmlformats.org/officeDocument/2006/relationships/slide" Target="slides/slide179.xml"/><Relationship Id="rId185" Type="http://schemas.openxmlformats.org/officeDocument/2006/relationships/slide" Target="slides/slide180.xml"/><Relationship Id="rId186" Type="http://schemas.openxmlformats.org/officeDocument/2006/relationships/slide" Target="slides/slide181.xml"/><Relationship Id="rId187" Type="http://schemas.openxmlformats.org/officeDocument/2006/relationships/slide" Target="slides/slide182.xml"/><Relationship Id="rId188" Type="http://schemas.openxmlformats.org/officeDocument/2006/relationships/slide" Target="slides/slide183.xml"/><Relationship Id="rId189" Type="http://schemas.openxmlformats.org/officeDocument/2006/relationships/slide" Target="slides/slide184.xml"/><Relationship Id="rId270" Type="http://schemas.openxmlformats.org/officeDocument/2006/relationships/slide" Target="slides/slide265.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271" Type="http://schemas.openxmlformats.org/officeDocument/2006/relationships/slide" Target="slides/slide266.xml"/><Relationship Id="rId272" Type="http://schemas.openxmlformats.org/officeDocument/2006/relationships/slide" Target="slides/slide267.xml"/><Relationship Id="rId273" Type="http://schemas.openxmlformats.org/officeDocument/2006/relationships/slide" Target="slides/slide268.xml"/><Relationship Id="rId274" Type="http://schemas.openxmlformats.org/officeDocument/2006/relationships/slide" Target="slides/slide269.xml"/><Relationship Id="rId120" Type="http://schemas.openxmlformats.org/officeDocument/2006/relationships/slide" Target="slides/slide115.xml"/><Relationship Id="rId121" Type="http://schemas.openxmlformats.org/officeDocument/2006/relationships/slide" Target="slides/slide116.xml"/><Relationship Id="rId122" Type="http://schemas.openxmlformats.org/officeDocument/2006/relationships/slide" Target="slides/slide117.xml"/><Relationship Id="rId123" Type="http://schemas.openxmlformats.org/officeDocument/2006/relationships/slide" Target="slides/slide118.xml"/><Relationship Id="rId124" Type="http://schemas.openxmlformats.org/officeDocument/2006/relationships/slide" Target="slides/slide119.xml"/><Relationship Id="rId125" Type="http://schemas.openxmlformats.org/officeDocument/2006/relationships/slide" Target="slides/slide120.xml"/><Relationship Id="rId126" Type="http://schemas.openxmlformats.org/officeDocument/2006/relationships/slide" Target="slides/slide121.xml"/><Relationship Id="rId127" Type="http://schemas.openxmlformats.org/officeDocument/2006/relationships/slide" Target="slides/slide122.xml"/><Relationship Id="rId128" Type="http://schemas.openxmlformats.org/officeDocument/2006/relationships/slide" Target="slides/slide123.xml"/><Relationship Id="rId129" Type="http://schemas.openxmlformats.org/officeDocument/2006/relationships/slide" Target="slides/slide124.xml"/><Relationship Id="rId210" Type="http://schemas.openxmlformats.org/officeDocument/2006/relationships/slide" Target="slides/slide205.xml"/><Relationship Id="rId211" Type="http://schemas.openxmlformats.org/officeDocument/2006/relationships/slide" Target="slides/slide206.xml"/><Relationship Id="rId212" Type="http://schemas.openxmlformats.org/officeDocument/2006/relationships/slide" Target="slides/slide207.xml"/><Relationship Id="rId213" Type="http://schemas.openxmlformats.org/officeDocument/2006/relationships/slide" Target="slides/slide208.xml"/><Relationship Id="rId214" Type="http://schemas.openxmlformats.org/officeDocument/2006/relationships/slide" Target="slides/slide209.xml"/><Relationship Id="rId215" Type="http://schemas.openxmlformats.org/officeDocument/2006/relationships/slide" Target="slides/slide210.xml"/><Relationship Id="rId216" Type="http://schemas.openxmlformats.org/officeDocument/2006/relationships/slide" Target="slides/slide211.xml"/><Relationship Id="rId217" Type="http://schemas.openxmlformats.org/officeDocument/2006/relationships/slide" Target="slides/slide212.xml"/><Relationship Id="rId218" Type="http://schemas.openxmlformats.org/officeDocument/2006/relationships/slide" Target="slides/slide213.xml"/><Relationship Id="rId219" Type="http://schemas.openxmlformats.org/officeDocument/2006/relationships/slide" Target="slides/slide214.xml"/><Relationship Id="rId275" Type="http://schemas.openxmlformats.org/officeDocument/2006/relationships/slide" Target="slides/slide270.xml"/><Relationship Id="rId276" Type="http://schemas.openxmlformats.org/officeDocument/2006/relationships/slide" Target="slides/slide271.xml"/><Relationship Id="rId277" Type="http://schemas.openxmlformats.org/officeDocument/2006/relationships/slide" Target="slides/slide272.xml"/><Relationship Id="rId278" Type="http://schemas.openxmlformats.org/officeDocument/2006/relationships/slide" Target="slides/slide273.xml"/><Relationship Id="rId279" Type="http://schemas.openxmlformats.org/officeDocument/2006/relationships/slide" Target="slides/slide274.xml"/><Relationship Id="rId300" Type="http://schemas.openxmlformats.org/officeDocument/2006/relationships/slide" Target="slides/slide295.xml"/><Relationship Id="rId301" Type="http://schemas.openxmlformats.org/officeDocument/2006/relationships/slide" Target="slides/slide296.xml"/><Relationship Id="rId302" Type="http://schemas.openxmlformats.org/officeDocument/2006/relationships/slide" Target="slides/slide297.xml"/><Relationship Id="rId303" Type="http://schemas.openxmlformats.org/officeDocument/2006/relationships/slide" Target="slides/slide298.xml"/><Relationship Id="rId304" Type="http://schemas.openxmlformats.org/officeDocument/2006/relationships/slide" Target="slides/slide299.xml"/><Relationship Id="rId305" Type="http://schemas.openxmlformats.org/officeDocument/2006/relationships/slide" Target="slides/slide300.xml"/><Relationship Id="rId306" Type="http://schemas.openxmlformats.org/officeDocument/2006/relationships/slide" Target="slides/slide301.xml"/><Relationship Id="rId307" Type="http://schemas.openxmlformats.org/officeDocument/2006/relationships/slide" Target="slides/slide302.xml"/><Relationship Id="rId308" Type="http://schemas.openxmlformats.org/officeDocument/2006/relationships/slide" Target="slides/slide303.xml"/><Relationship Id="rId309" Type="http://schemas.openxmlformats.org/officeDocument/2006/relationships/slide" Target="slides/slide304.xml"/><Relationship Id="rId360" Type="http://schemas.openxmlformats.org/officeDocument/2006/relationships/slide" Target="slides/slide355.xml"/><Relationship Id="rId361" Type="http://schemas.openxmlformats.org/officeDocument/2006/relationships/slide" Target="slides/slide356.xml"/><Relationship Id="rId362" Type="http://schemas.openxmlformats.org/officeDocument/2006/relationships/slide" Target="slides/slide357.xml"/><Relationship Id="rId363" Type="http://schemas.openxmlformats.org/officeDocument/2006/relationships/slide" Target="slides/slide358.xml"/><Relationship Id="rId364" Type="http://schemas.openxmlformats.org/officeDocument/2006/relationships/slide" Target="slides/slide359.xml"/><Relationship Id="rId365" Type="http://schemas.openxmlformats.org/officeDocument/2006/relationships/slide" Target="slides/slide360.xml"/><Relationship Id="rId366" Type="http://schemas.openxmlformats.org/officeDocument/2006/relationships/slide" Target="slides/slide361.xml"/><Relationship Id="rId367" Type="http://schemas.openxmlformats.org/officeDocument/2006/relationships/slide" Target="slides/slide362.xml"/><Relationship Id="rId368" Type="http://schemas.openxmlformats.org/officeDocument/2006/relationships/slide" Target="slides/slide363.xml"/><Relationship Id="rId369" Type="http://schemas.openxmlformats.org/officeDocument/2006/relationships/slide" Target="slides/slide364.xml"/><Relationship Id="rId90" Type="http://schemas.openxmlformats.org/officeDocument/2006/relationships/slide" Target="slides/slide85.xml"/><Relationship Id="rId91" Type="http://schemas.openxmlformats.org/officeDocument/2006/relationships/slide" Target="slides/slide86.xml"/><Relationship Id="rId92" Type="http://schemas.openxmlformats.org/officeDocument/2006/relationships/slide" Target="slides/slide87.xml"/><Relationship Id="rId93" Type="http://schemas.openxmlformats.org/officeDocument/2006/relationships/slide" Target="slides/slide88.xml"/><Relationship Id="rId94" Type="http://schemas.openxmlformats.org/officeDocument/2006/relationships/slide" Target="slides/slide89.xml"/><Relationship Id="rId95" Type="http://schemas.openxmlformats.org/officeDocument/2006/relationships/slide" Target="slides/slide90.xml"/><Relationship Id="rId96" Type="http://schemas.openxmlformats.org/officeDocument/2006/relationships/slide" Target="slides/slide91.xml"/><Relationship Id="rId97" Type="http://schemas.openxmlformats.org/officeDocument/2006/relationships/slide" Target="slides/slide92.xml"/><Relationship Id="rId98" Type="http://schemas.openxmlformats.org/officeDocument/2006/relationships/slide" Target="slides/slide93.xml"/><Relationship Id="rId99" Type="http://schemas.openxmlformats.org/officeDocument/2006/relationships/slide" Target="slides/slide94.xml"/><Relationship Id="rId190" Type="http://schemas.openxmlformats.org/officeDocument/2006/relationships/slide" Target="slides/slide185.xml"/><Relationship Id="rId191" Type="http://schemas.openxmlformats.org/officeDocument/2006/relationships/slide" Target="slides/slide186.xml"/><Relationship Id="rId192" Type="http://schemas.openxmlformats.org/officeDocument/2006/relationships/slide" Target="slides/slide187.xml"/><Relationship Id="rId193" Type="http://schemas.openxmlformats.org/officeDocument/2006/relationships/slide" Target="slides/slide188.xml"/><Relationship Id="rId194" Type="http://schemas.openxmlformats.org/officeDocument/2006/relationships/slide" Target="slides/slide189.xml"/><Relationship Id="rId195" Type="http://schemas.openxmlformats.org/officeDocument/2006/relationships/slide" Target="slides/slide190.xml"/><Relationship Id="rId196" Type="http://schemas.openxmlformats.org/officeDocument/2006/relationships/slide" Target="slides/slide191.xml"/><Relationship Id="rId197" Type="http://schemas.openxmlformats.org/officeDocument/2006/relationships/slide" Target="slides/slide192.xml"/><Relationship Id="rId198" Type="http://schemas.openxmlformats.org/officeDocument/2006/relationships/slide" Target="slides/slide193.xml"/><Relationship Id="rId199" Type="http://schemas.openxmlformats.org/officeDocument/2006/relationships/slide" Target="slides/slide194.xml"/><Relationship Id="rId280" Type="http://schemas.openxmlformats.org/officeDocument/2006/relationships/slide" Target="slides/slide275.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81" Type="http://schemas.openxmlformats.org/officeDocument/2006/relationships/slide" Target="slides/slide276.xml"/><Relationship Id="rId282" Type="http://schemas.openxmlformats.org/officeDocument/2006/relationships/slide" Target="slides/slide277.xml"/><Relationship Id="rId283" Type="http://schemas.openxmlformats.org/officeDocument/2006/relationships/slide" Target="slides/slide278.xml"/><Relationship Id="rId284" Type="http://schemas.openxmlformats.org/officeDocument/2006/relationships/slide" Target="slides/slide279.xml"/><Relationship Id="rId130" Type="http://schemas.openxmlformats.org/officeDocument/2006/relationships/slide" Target="slides/slide125.xml"/><Relationship Id="rId131" Type="http://schemas.openxmlformats.org/officeDocument/2006/relationships/slide" Target="slides/slide126.xml"/><Relationship Id="rId132" Type="http://schemas.openxmlformats.org/officeDocument/2006/relationships/slide" Target="slides/slide127.xml"/><Relationship Id="rId133" Type="http://schemas.openxmlformats.org/officeDocument/2006/relationships/slide" Target="slides/slide128.xml"/><Relationship Id="rId220" Type="http://schemas.openxmlformats.org/officeDocument/2006/relationships/slide" Target="slides/slide215.xml"/><Relationship Id="rId221" Type="http://schemas.openxmlformats.org/officeDocument/2006/relationships/slide" Target="slides/slide216.xml"/><Relationship Id="rId222" Type="http://schemas.openxmlformats.org/officeDocument/2006/relationships/slide" Target="slides/slide217.xml"/><Relationship Id="rId223" Type="http://schemas.openxmlformats.org/officeDocument/2006/relationships/slide" Target="slides/slide218.xml"/><Relationship Id="rId224" Type="http://schemas.openxmlformats.org/officeDocument/2006/relationships/slide" Target="slides/slide219.xml"/><Relationship Id="rId225" Type="http://schemas.openxmlformats.org/officeDocument/2006/relationships/slide" Target="slides/slide220.xml"/><Relationship Id="rId226" Type="http://schemas.openxmlformats.org/officeDocument/2006/relationships/slide" Target="slides/slide221.xml"/><Relationship Id="rId227" Type="http://schemas.openxmlformats.org/officeDocument/2006/relationships/slide" Target="slides/slide222.xml"/><Relationship Id="rId228" Type="http://schemas.openxmlformats.org/officeDocument/2006/relationships/slide" Target="slides/slide223.xml"/><Relationship Id="rId229" Type="http://schemas.openxmlformats.org/officeDocument/2006/relationships/slide" Target="slides/slide224.xml"/><Relationship Id="rId134" Type="http://schemas.openxmlformats.org/officeDocument/2006/relationships/slide" Target="slides/slide129.xml"/><Relationship Id="rId135" Type="http://schemas.openxmlformats.org/officeDocument/2006/relationships/slide" Target="slides/slide130.xml"/><Relationship Id="rId136" Type="http://schemas.openxmlformats.org/officeDocument/2006/relationships/slide" Target="slides/slide131.xml"/><Relationship Id="rId137" Type="http://schemas.openxmlformats.org/officeDocument/2006/relationships/slide" Target="slides/slide132.xml"/><Relationship Id="rId138" Type="http://schemas.openxmlformats.org/officeDocument/2006/relationships/slide" Target="slides/slide133.xml"/><Relationship Id="rId139" Type="http://schemas.openxmlformats.org/officeDocument/2006/relationships/slide" Target="slides/slide134.xml"/><Relationship Id="rId285" Type="http://schemas.openxmlformats.org/officeDocument/2006/relationships/slide" Target="slides/slide280.xml"/><Relationship Id="rId286" Type="http://schemas.openxmlformats.org/officeDocument/2006/relationships/slide" Target="slides/slide281.xml"/><Relationship Id="rId287" Type="http://schemas.openxmlformats.org/officeDocument/2006/relationships/slide" Target="slides/slide282.xml"/><Relationship Id="rId288" Type="http://schemas.openxmlformats.org/officeDocument/2006/relationships/slide" Target="slides/slide283.xml"/><Relationship Id="rId289" Type="http://schemas.openxmlformats.org/officeDocument/2006/relationships/slide" Target="slides/slide284.xml"/><Relationship Id="rId310" Type="http://schemas.openxmlformats.org/officeDocument/2006/relationships/slide" Target="slides/slide305.xml"/><Relationship Id="rId311" Type="http://schemas.openxmlformats.org/officeDocument/2006/relationships/slide" Target="slides/slide306.xml"/><Relationship Id="rId312" Type="http://schemas.openxmlformats.org/officeDocument/2006/relationships/slide" Target="slides/slide307.xml"/><Relationship Id="rId313" Type="http://schemas.openxmlformats.org/officeDocument/2006/relationships/slide" Target="slides/slide308.xml"/><Relationship Id="rId314" Type="http://schemas.openxmlformats.org/officeDocument/2006/relationships/slide" Target="slides/slide309.xml"/><Relationship Id="rId315" Type="http://schemas.openxmlformats.org/officeDocument/2006/relationships/slide" Target="slides/slide310.xml"/><Relationship Id="rId316" Type="http://schemas.openxmlformats.org/officeDocument/2006/relationships/slide" Target="slides/slide311.xml"/><Relationship Id="rId317" Type="http://schemas.openxmlformats.org/officeDocument/2006/relationships/slide" Target="slides/slide312.xml"/><Relationship Id="rId318" Type="http://schemas.openxmlformats.org/officeDocument/2006/relationships/slide" Target="slides/slide313.xml"/><Relationship Id="rId319" Type="http://schemas.openxmlformats.org/officeDocument/2006/relationships/slide" Target="slides/slide314.xml"/><Relationship Id="rId370" Type="http://schemas.openxmlformats.org/officeDocument/2006/relationships/slide" Target="slides/slide365.xml"/><Relationship Id="rId371" Type="http://schemas.openxmlformats.org/officeDocument/2006/relationships/slide" Target="slides/slide366.xml"/><Relationship Id="rId372" Type="http://schemas.openxmlformats.org/officeDocument/2006/relationships/slide" Target="slides/slide367.xml"/><Relationship Id="rId373" Type="http://schemas.openxmlformats.org/officeDocument/2006/relationships/slide" Target="slides/slide368.xml"/><Relationship Id="rId374" Type="http://schemas.openxmlformats.org/officeDocument/2006/relationships/slide" Target="slides/slide369.xml"/><Relationship Id="rId375" Type="http://schemas.openxmlformats.org/officeDocument/2006/relationships/slide" Target="slides/slide370.xml"/><Relationship Id="rId376" Type="http://schemas.openxmlformats.org/officeDocument/2006/relationships/slide" Target="slides/slide371.xml"/><Relationship Id="rId377" Type="http://schemas.openxmlformats.org/officeDocument/2006/relationships/slide" Target="slides/slide372.xml"/><Relationship Id="rId378" Type="http://schemas.openxmlformats.org/officeDocument/2006/relationships/notesMaster" Target="notesMasters/notesMaster1.xml"/><Relationship Id="rId379" Type="http://schemas.openxmlformats.org/officeDocument/2006/relationships/handoutMaster" Target="handoutMasters/handoutMaster1.xml"/><Relationship Id="rId290" Type="http://schemas.openxmlformats.org/officeDocument/2006/relationships/slide" Target="slides/slide285.xml"/><Relationship Id="rId291" Type="http://schemas.openxmlformats.org/officeDocument/2006/relationships/slide" Target="slides/slide286.xml"/><Relationship Id="rId292" Type="http://schemas.openxmlformats.org/officeDocument/2006/relationships/slide" Target="slides/slide287.xml"/><Relationship Id="rId293" Type="http://schemas.openxmlformats.org/officeDocument/2006/relationships/slide" Target="slides/slide288.xml"/><Relationship Id="rId294" Type="http://schemas.openxmlformats.org/officeDocument/2006/relationships/slide" Target="slides/slide289.xml"/><Relationship Id="rId295" Type="http://schemas.openxmlformats.org/officeDocument/2006/relationships/slide" Target="slides/slide290.xml"/><Relationship Id="rId296" Type="http://schemas.openxmlformats.org/officeDocument/2006/relationships/slide" Target="slides/slide29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297" Type="http://schemas.openxmlformats.org/officeDocument/2006/relationships/slide" Target="slides/slide292.xml"/><Relationship Id="rId298" Type="http://schemas.openxmlformats.org/officeDocument/2006/relationships/slide" Target="slides/slide293.xml"/><Relationship Id="rId299" Type="http://schemas.openxmlformats.org/officeDocument/2006/relationships/slide" Target="slides/slide294.xml"/><Relationship Id="rId380" Type="http://schemas.openxmlformats.org/officeDocument/2006/relationships/printerSettings" Target="printerSettings/printerSettings1.bin"/><Relationship Id="rId140" Type="http://schemas.openxmlformats.org/officeDocument/2006/relationships/slide" Target="slides/slide135.xml"/><Relationship Id="rId141" Type="http://schemas.openxmlformats.org/officeDocument/2006/relationships/slide" Target="slides/slide136.xml"/><Relationship Id="rId142" Type="http://schemas.openxmlformats.org/officeDocument/2006/relationships/slide" Target="slides/slide137.xml"/><Relationship Id="rId143" Type="http://schemas.openxmlformats.org/officeDocument/2006/relationships/slide" Target="slides/slide138.xml"/><Relationship Id="rId144" Type="http://schemas.openxmlformats.org/officeDocument/2006/relationships/slide" Target="slides/slide139.xml"/><Relationship Id="rId145" Type="http://schemas.openxmlformats.org/officeDocument/2006/relationships/slide" Target="slides/slide140.xml"/><Relationship Id="rId146" Type="http://schemas.openxmlformats.org/officeDocument/2006/relationships/slide" Target="slides/slide141.xml"/><Relationship Id="rId147" Type="http://schemas.openxmlformats.org/officeDocument/2006/relationships/slide" Target="slides/slide142.xml"/><Relationship Id="rId148" Type="http://schemas.openxmlformats.org/officeDocument/2006/relationships/slide" Target="slides/slide143.xml"/><Relationship Id="rId149" Type="http://schemas.openxmlformats.org/officeDocument/2006/relationships/slide" Target="slides/slide144.xml"/><Relationship Id="rId230" Type="http://schemas.openxmlformats.org/officeDocument/2006/relationships/slide" Target="slides/slide225.xml"/><Relationship Id="rId231" Type="http://schemas.openxmlformats.org/officeDocument/2006/relationships/slide" Target="slides/slide226.xml"/><Relationship Id="rId232" Type="http://schemas.openxmlformats.org/officeDocument/2006/relationships/slide" Target="slides/slide227.xml"/><Relationship Id="rId233" Type="http://schemas.openxmlformats.org/officeDocument/2006/relationships/slide" Target="slides/slide228.xml"/><Relationship Id="rId234" Type="http://schemas.openxmlformats.org/officeDocument/2006/relationships/slide" Target="slides/slide229.xml"/><Relationship Id="rId235" Type="http://schemas.openxmlformats.org/officeDocument/2006/relationships/slide" Target="slides/slide230.xml"/><Relationship Id="rId236" Type="http://schemas.openxmlformats.org/officeDocument/2006/relationships/slide" Target="slides/slide231.xml"/><Relationship Id="rId237" Type="http://schemas.openxmlformats.org/officeDocument/2006/relationships/slide" Target="slides/slide232.xml"/><Relationship Id="rId238" Type="http://schemas.openxmlformats.org/officeDocument/2006/relationships/slide" Target="slides/slide233.xml"/><Relationship Id="rId239" Type="http://schemas.openxmlformats.org/officeDocument/2006/relationships/slide" Target="slides/slide234.xml"/><Relationship Id="rId320" Type="http://schemas.openxmlformats.org/officeDocument/2006/relationships/slide" Target="slides/slide315.xml"/><Relationship Id="rId321" Type="http://schemas.openxmlformats.org/officeDocument/2006/relationships/slide" Target="slides/slide316.xml"/><Relationship Id="rId322" Type="http://schemas.openxmlformats.org/officeDocument/2006/relationships/slide" Target="slides/slide317.xml"/><Relationship Id="rId323" Type="http://schemas.openxmlformats.org/officeDocument/2006/relationships/slide" Target="slides/slide318.xml"/><Relationship Id="rId324" Type="http://schemas.openxmlformats.org/officeDocument/2006/relationships/slide" Target="slides/slide319.xml"/><Relationship Id="rId325" Type="http://schemas.openxmlformats.org/officeDocument/2006/relationships/slide" Target="slides/slide320.xml"/><Relationship Id="rId326" Type="http://schemas.openxmlformats.org/officeDocument/2006/relationships/slide" Target="slides/slide321.xml"/><Relationship Id="rId327" Type="http://schemas.openxmlformats.org/officeDocument/2006/relationships/slide" Target="slides/slide322.xml"/><Relationship Id="rId328" Type="http://schemas.openxmlformats.org/officeDocument/2006/relationships/slide" Target="slides/slide323.xml"/><Relationship Id="rId329" Type="http://schemas.openxmlformats.org/officeDocument/2006/relationships/slide" Target="slides/slide324.xml"/><Relationship Id="rId381" Type="http://schemas.openxmlformats.org/officeDocument/2006/relationships/presProps" Target="presProps.xml"/><Relationship Id="rId382" Type="http://schemas.openxmlformats.org/officeDocument/2006/relationships/viewProps" Target="viewProps.xml"/><Relationship Id="rId383" Type="http://schemas.openxmlformats.org/officeDocument/2006/relationships/theme" Target="theme/theme1.xml"/><Relationship Id="rId384"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150" Type="http://schemas.openxmlformats.org/officeDocument/2006/relationships/slide" Target="slides/slide145.xml"/><Relationship Id="rId151" Type="http://schemas.openxmlformats.org/officeDocument/2006/relationships/slide" Target="slides/slide146.xml"/><Relationship Id="rId152" Type="http://schemas.openxmlformats.org/officeDocument/2006/relationships/slide" Target="slides/slide147.xml"/><Relationship Id="rId153" Type="http://schemas.openxmlformats.org/officeDocument/2006/relationships/slide" Target="slides/slide148.xml"/><Relationship Id="rId154" Type="http://schemas.openxmlformats.org/officeDocument/2006/relationships/slide" Target="slides/slide149.xml"/><Relationship Id="rId155" Type="http://schemas.openxmlformats.org/officeDocument/2006/relationships/slide" Target="slides/slide150.xml"/><Relationship Id="rId156" Type="http://schemas.openxmlformats.org/officeDocument/2006/relationships/slide" Target="slides/slide151.xml"/><Relationship Id="rId157" Type="http://schemas.openxmlformats.org/officeDocument/2006/relationships/slide" Target="slides/slide152.xml"/><Relationship Id="rId158" Type="http://schemas.openxmlformats.org/officeDocument/2006/relationships/slide" Target="slides/slide153.xml"/><Relationship Id="rId159" Type="http://schemas.openxmlformats.org/officeDocument/2006/relationships/slide" Target="slides/slide154.xml"/><Relationship Id="rId240" Type="http://schemas.openxmlformats.org/officeDocument/2006/relationships/slide" Target="slides/slide235.xml"/><Relationship Id="rId241" Type="http://schemas.openxmlformats.org/officeDocument/2006/relationships/slide" Target="slides/slide236.xml"/><Relationship Id="rId242" Type="http://schemas.openxmlformats.org/officeDocument/2006/relationships/slide" Target="slides/slide237.xml"/><Relationship Id="rId243" Type="http://schemas.openxmlformats.org/officeDocument/2006/relationships/slide" Target="slides/slide238.xml"/><Relationship Id="rId244" Type="http://schemas.openxmlformats.org/officeDocument/2006/relationships/slide" Target="slides/slide239.xml"/><Relationship Id="rId245" Type="http://schemas.openxmlformats.org/officeDocument/2006/relationships/slide" Target="slides/slide240.xml"/><Relationship Id="rId246" Type="http://schemas.openxmlformats.org/officeDocument/2006/relationships/slide" Target="slides/slide241.xml"/><Relationship Id="rId247" Type="http://schemas.openxmlformats.org/officeDocument/2006/relationships/slide" Target="slides/slide242.xml"/><Relationship Id="rId248" Type="http://schemas.openxmlformats.org/officeDocument/2006/relationships/slide" Target="slides/slide243.xml"/><Relationship Id="rId249" Type="http://schemas.openxmlformats.org/officeDocument/2006/relationships/slide" Target="slides/slide244.xml"/><Relationship Id="rId330" Type="http://schemas.openxmlformats.org/officeDocument/2006/relationships/slide" Target="slides/slide325.xml"/><Relationship Id="rId331" Type="http://schemas.openxmlformats.org/officeDocument/2006/relationships/slide" Target="slides/slide326.xml"/><Relationship Id="rId332" Type="http://schemas.openxmlformats.org/officeDocument/2006/relationships/slide" Target="slides/slide327.xml"/><Relationship Id="rId333" Type="http://schemas.openxmlformats.org/officeDocument/2006/relationships/slide" Target="slides/slide328.xml"/><Relationship Id="rId334" Type="http://schemas.openxmlformats.org/officeDocument/2006/relationships/slide" Target="slides/slide329.xml"/><Relationship Id="rId335" Type="http://schemas.openxmlformats.org/officeDocument/2006/relationships/slide" Target="slides/slide330.xml"/><Relationship Id="rId336" Type="http://schemas.openxmlformats.org/officeDocument/2006/relationships/slide" Target="slides/slide331.xml"/><Relationship Id="rId337" Type="http://schemas.openxmlformats.org/officeDocument/2006/relationships/slide" Target="slides/slide332.xml"/><Relationship Id="rId338" Type="http://schemas.openxmlformats.org/officeDocument/2006/relationships/slide" Target="slides/slide333.xml"/><Relationship Id="rId339" Type="http://schemas.openxmlformats.org/officeDocument/2006/relationships/slide" Target="slides/slide33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160" Type="http://schemas.openxmlformats.org/officeDocument/2006/relationships/slide" Target="slides/slide155.xml"/><Relationship Id="rId161" Type="http://schemas.openxmlformats.org/officeDocument/2006/relationships/slide" Target="slides/slide156.xml"/><Relationship Id="rId162" Type="http://schemas.openxmlformats.org/officeDocument/2006/relationships/slide" Target="slides/slide157.xml"/><Relationship Id="rId163" Type="http://schemas.openxmlformats.org/officeDocument/2006/relationships/slide" Target="slides/slide158.xml"/><Relationship Id="rId164" Type="http://schemas.openxmlformats.org/officeDocument/2006/relationships/slide" Target="slides/slide159.xml"/><Relationship Id="rId165" Type="http://schemas.openxmlformats.org/officeDocument/2006/relationships/slide" Target="slides/slide160.xml"/><Relationship Id="rId166" Type="http://schemas.openxmlformats.org/officeDocument/2006/relationships/slide" Target="slides/slide161.xml"/><Relationship Id="rId167" Type="http://schemas.openxmlformats.org/officeDocument/2006/relationships/slide" Target="slides/slide162.xml"/><Relationship Id="rId168" Type="http://schemas.openxmlformats.org/officeDocument/2006/relationships/slide" Target="slides/slide163.xml"/><Relationship Id="rId169" Type="http://schemas.openxmlformats.org/officeDocument/2006/relationships/slide" Target="slides/slide164.xml"/><Relationship Id="rId250" Type="http://schemas.openxmlformats.org/officeDocument/2006/relationships/slide" Target="slides/slide245.xml"/><Relationship Id="rId251" Type="http://schemas.openxmlformats.org/officeDocument/2006/relationships/slide" Target="slides/slide246.xml"/><Relationship Id="rId252" Type="http://schemas.openxmlformats.org/officeDocument/2006/relationships/slide" Target="slides/slide247.xml"/><Relationship Id="rId253" Type="http://schemas.openxmlformats.org/officeDocument/2006/relationships/slide" Target="slides/slide248.xml"/><Relationship Id="rId254" Type="http://schemas.openxmlformats.org/officeDocument/2006/relationships/slide" Target="slides/slide249.xml"/><Relationship Id="rId255" Type="http://schemas.openxmlformats.org/officeDocument/2006/relationships/slide" Target="slides/slide250.xml"/><Relationship Id="rId256" Type="http://schemas.openxmlformats.org/officeDocument/2006/relationships/slide" Target="slides/slide251.xml"/><Relationship Id="rId257" Type="http://schemas.openxmlformats.org/officeDocument/2006/relationships/slide" Target="slides/slide252.xml"/><Relationship Id="rId258" Type="http://schemas.openxmlformats.org/officeDocument/2006/relationships/slide" Target="slides/slide253.xml"/><Relationship Id="rId259" Type="http://schemas.openxmlformats.org/officeDocument/2006/relationships/slide" Target="slides/slide254.xml"/><Relationship Id="rId340" Type="http://schemas.openxmlformats.org/officeDocument/2006/relationships/slide" Target="slides/slide335.xml"/><Relationship Id="rId341" Type="http://schemas.openxmlformats.org/officeDocument/2006/relationships/slide" Target="slides/slide336.xml"/><Relationship Id="rId342" Type="http://schemas.openxmlformats.org/officeDocument/2006/relationships/slide" Target="slides/slide337.xml"/><Relationship Id="rId343" Type="http://schemas.openxmlformats.org/officeDocument/2006/relationships/slide" Target="slides/slide338.xml"/><Relationship Id="rId344" Type="http://schemas.openxmlformats.org/officeDocument/2006/relationships/slide" Target="slides/slide339.xml"/><Relationship Id="rId100" Type="http://schemas.openxmlformats.org/officeDocument/2006/relationships/slide" Target="slides/slide95.xml"/><Relationship Id="rId101" Type="http://schemas.openxmlformats.org/officeDocument/2006/relationships/slide" Target="slides/slide96.xml"/><Relationship Id="rId102" Type="http://schemas.openxmlformats.org/officeDocument/2006/relationships/slide" Target="slides/slide97.xml"/><Relationship Id="rId103" Type="http://schemas.openxmlformats.org/officeDocument/2006/relationships/slide" Target="slides/slide98.xml"/><Relationship Id="rId104" Type="http://schemas.openxmlformats.org/officeDocument/2006/relationships/slide" Target="slides/slide99.xml"/><Relationship Id="rId105" Type="http://schemas.openxmlformats.org/officeDocument/2006/relationships/slide" Target="slides/slide100.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E9B3D0E7-FFF2-6240-B8BD-C22DB0D02C39}" type="presOf" srcId="{8C044235-ED0A-8542-BFA3-BBFC322E5065}" destId="{DD25A9C6-73C5-034C-9141-067075B117D8}"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03CB8FCB-84E1-4D40-BD76-7DCDF6EB0CD3}" type="presOf" srcId="{BAD13A25-6A2D-CE4D-BBDF-9DF322328A0B}" destId="{6D04906C-8FA3-044F-A9CA-DE594BFC6B62}" srcOrd="0" destOrd="0" presId="urn:microsoft.com/office/officeart/2005/8/layout/hProcess9"/>
    <dgm:cxn modelId="{D2A65788-EB03-B345-869F-ABDCD0F7D91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0875AFC1-7002-0E44-8CA3-2A5A65E1236F}" type="presOf" srcId="{840EF2FF-9D50-4647-9914-74D089286C46}" destId="{84E372B1-C2D4-044D-8D9B-03BAA0D0E7CB}" srcOrd="0" destOrd="0" presId="urn:microsoft.com/office/officeart/2005/8/layout/hProcess9"/>
    <dgm:cxn modelId="{E3900F71-0CCF-D045-9E77-DE3285D6A58C}" type="presParOf" srcId="{6D04906C-8FA3-044F-A9CA-DE594BFC6B62}" destId="{2E8A1CBE-0266-EA4C-B578-7F204E55EDE3}" srcOrd="0" destOrd="0" presId="urn:microsoft.com/office/officeart/2005/8/layout/hProcess9"/>
    <dgm:cxn modelId="{66F5BACE-6A3C-894C-B4E0-E7BF67A273FF}" type="presParOf" srcId="{6D04906C-8FA3-044F-A9CA-DE594BFC6B62}" destId="{F640416A-2778-4645-B00B-7C0C68CF0417}" srcOrd="1" destOrd="0" presId="urn:microsoft.com/office/officeart/2005/8/layout/hProcess9"/>
    <dgm:cxn modelId="{6ADEF630-1C2B-574B-98A3-8CB0C4959C3C}" type="presParOf" srcId="{F640416A-2778-4645-B00B-7C0C68CF0417}" destId="{45CD59F2-8ABB-5247-A051-AB4167B88F7D}" srcOrd="0" destOrd="0" presId="urn:microsoft.com/office/officeart/2005/8/layout/hProcess9"/>
    <dgm:cxn modelId="{1F24BFF8-F658-534B-8058-A08848707272}" type="presParOf" srcId="{F640416A-2778-4645-B00B-7C0C68CF0417}" destId="{BED00208-39D8-1A4E-9C2D-2D05B79860D1}" srcOrd="1" destOrd="0" presId="urn:microsoft.com/office/officeart/2005/8/layout/hProcess9"/>
    <dgm:cxn modelId="{5E341C3C-2887-9847-823E-90EFCE37AC5B}" type="presParOf" srcId="{F640416A-2778-4645-B00B-7C0C68CF0417}" destId="{DD25A9C6-73C5-034C-9141-067075B117D8}" srcOrd="2" destOrd="0" presId="urn:microsoft.com/office/officeart/2005/8/layout/hProcess9"/>
    <dgm:cxn modelId="{34B3E083-B2C7-FD48-822D-A9692361DF69}" type="presParOf" srcId="{F640416A-2778-4645-B00B-7C0C68CF0417}" destId="{EFC0612A-059E-1648-A19F-CB6A9F29A6D5}" srcOrd="3" destOrd="0" presId="urn:microsoft.com/office/officeart/2005/8/layout/hProcess9"/>
    <dgm:cxn modelId="{D2DA6025-0102-D340-A1FD-E416D964F445}"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73125640-E77C-2F42-B1A0-C33212D73928}"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D8E9A210-DF09-CA44-B099-861C1FBC43CA}"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2A00D63-7DD1-5542-A847-2C57051B5EEE}" type="presOf" srcId="{16DDB171-5BFA-EB42-9166-37F5D48635B2}" destId="{45CD59F2-8ABB-5247-A051-AB4167B88F7D}" srcOrd="0" destOrd="0" presId="urn:microsoft.com/office/officeart/2005/8/layout/hProcess9"/>
    <dgm:cxn modelId="{154E268A-DA0B-AC4F-927E-606242E35E4E}" type="presOf" srcId="{840EF2FF-9D50-4647-9914-74D089286C46}" destId="{84E372B1-C2D4-044D-8D9B-03BAA0D0E7CB}" srcOrd="0" destOrd="0" presId="urn:microsoft.com/office/officeart/2005/8/layout/hProcess9"/>
    <dgm:cxn modelId="{0F111FA0-A8BB-1D4F-BBC9-F77E756B1981}" type="presParOf" srcId="{6D04906C-8FA3-044F-A9CA-DE594BFC6B62}" destId="{2E8A1CBE-0266-EA4C-B578-7F204E55EDE3}" srcOrd="0" destOrd="0" presId="urn:microsoft.com/office/officeart/2005/8/layout/hProcess9"/>
    <dgm:cxn modelId="{4932F022-B5E8-CB49-A9D3-6AFFA30091BA}" type="presParOf" srcId="{6D04906C-8FA3-044F-A9CA-DE594BFC6B62}" destId="{F640416A-2778-4645-B00B-7C0C68CF0417}" srcOrd="1" destOrd="0" presId="urn:microsoft.com/office/officeart/2005/8/layout/hProcess9"/>
    <dgm:cxn modelId="{D4D668FD-7D84-6345-B659-D18336CB5DBF}" type="presParOf" srcId="{F640416A-2778-4645-B00B-7C0C68CF0417}" destId="{45CD59F2-8ABB-5247-A051-AB4167B88F7D}" srcOrd="0" destOrd="0" presId="urn:microsoft.com/office/officeart/2005/8/layout/hProcess9"/>
    <dgm:cxn modelId="{95622C5A-D892-254F-9208-64DBF7C2BADB}" type="presParOf" srcId="{F640416A-2778-4645-B00B-7C0C68CF0417}" destId="{BED00208-39D8-1A4E-9C2D-2D05B79860D1}" srcOrd="1" destOrd="0" presId="urn:microsoft.com/office/officeart/2005/8/layout/hProcess9"/>
    <dgm:cxn modelId="{D998E3CC-CBAF-0841-84A9-18AFE171A670}" type="presParOf" srcId="{F640416A-2778-4645-B00B-7C0C68CF0417}" destId="{DD25A9C6-73C5-034C-9141-067075B117D8}" srcOrd="2" destOrd="0" presId="urn:microsoft.com/office/officeart/2005/8/layout/hProcess9"/>
    <dgm:cxn modelId="{0A5FD473-E618-7743-9775-A0C755A5AF46}" type="presParOf" srcId="{F640416A-2778-4645-B00B-7C0C68CF0417}" destId="{EFC0612A-059E-1648-A19F-CB6A9F29A6D5}" srcOrd="3" destOrd="0" presId="urn:microsoft.com/office/officeart/2005/8/layout/hProcess9"/>
    <dgm:cxn modelId="{73F87075-77D7-9242-B69F-A6943BC5F7C9}"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E741EAE8-9C2C-FF41-A02D-2FF807D58D8A}" type="presOf" srcId="{16DDB171-5BFA-EB42-9166-37F5D48635B2}" destId="{45CD59F2-8ABB-5247-A051-AB4167B88F7D}"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D9FAA3ED-235E-714F-BE77-5AA432E6EA8E}" type="presOf" srcId="{8C044235-ED0A-8542-BFA3-BBFC322E5065}" destId="{DD25A9C6-73C5-034C-9141-067075B117D8}" srcOrd="0" destOrd="0" presId="urn:microsoft.com/office/officeart/2005/8/layout/hProcess9"/>
    <dgm:cxn modelId="{4C15CFA0-4716-E146-BED6-5560B2ED56BF}"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1D170C1D-EBF2-3742-A87B-BFD6824EAFAC}" srcId="{BAD13A25-6A2D-CE4D-BBDF-9DF322328A0B}" destId="{16DDB171-5BFA-EB42-9166-37F5D48635B2}" srcOrd="0" destOrd="0" parTransId="{BB918EFD-4426-9746-A7D0-2989A59FD731}" sibTransId="{633E97DD-A17D-A849-A386-20EFF63D7360}"/>
    <dgm:cxn modelId="{BE24D47F-6F86-1C44-B680-02F459493D9C}" type="presOf" srcId="{840EF2FF-9D50-4647-9914-74D089286C46}" destId="{84E372B1-C2D4-044D-8D9B-03BAA0D0E7CB}" srcOrd="0" destOrd="0" presId="urn:microsoft.com/office/officeart/2005/8/layout/hProcess9"/>
    <dgm:cxn modelId="{E0728987-77FA-EF45-A124-85706D9D8CD2}" type="presParOf" srcId="{6D04906C-8FA3-044F-A9CA-DE594BFC6B62}" destId="{2E8A1CBE-0266-EA4C-B578-7F204E55EDE3}" srcOrd="0" destOrd="0" presId="urn:microsoft.com/office/officeart/2005/8/layout/hProcess9"/>
    <dgm:cxn modelId="{232AC2D7-240E-3148-B3A3-9222C2D4A551}" type="presParOf" srcId="{6D04906C-8FA3-044F-A9CA-DE594BFC6B62}" destId="{F640416A-2778-4645-B00B-7C0C68CF0417}" srcOrd="1" destOrd="0" presId="urn:microsoft.com/office/officeart/2005/8/layout/hProcess9"/>
    <dgm:cxn modelId="{76C0B1AE-E946-3442-9ABD-51D647BB0743}" type="presParOf" srcId="{F640416A-2778-4645-B00B-7C0C68CF0417}" destId="{45CD59F2-8ABB-5247-A051-AB4167B88F7D}" srcOrd="0" destOrd="0" presId="urn:microsoft.com/office/officeart/2005/8/layout/hProcess9"/>
    <dgm:cxn modelId="{EDDF7A6A-9745-C943-A11C-47DCA4F56C19}" type="presParOf" srcId="{F640416A-2778-4645-B00B-7C0C68CF0417}" destId="{BED00208-39D8-1A4E-9C2D-2D05B79860D1}" srcOrd="1" destOrd="0" presId="urn:microsoft.com/office/officeart/2005/8/layout/hProcess9"/>
    <dgm:cxn modelId="{66169F4C-3037-C248-9030-EBB6BF914187}" type="presParOf" srcId="{F640416A-2778-4645-B00B-7C0C68CF0417}" destId="{DD25A9C6-73C5-034C-9141-067075B117D8}" srcOrd="2" destOrd="0" presId="urn:microsoft.com/office/officeart/2005/8/layout/hProcess9"/>
    <dgm:cxn modelId="{3684DFA8-CEF3-B342-9560-004A14408BC5}" type="presParOf" srcId="{F640416A-2778-4645-B00B-7C0C68CF0417}" destId="{EFC0612A-059E-1648-A19F-CB6A9F29A6D5}" srcOrd="3" destOrd="0" presId="urn:microsoft.com/office/officeart/2005/8/layout/hProcess9"/>
    <dgm:cxn modelId="{ADDC0236-0483-4049-8EED-FC06F524B1E5}"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775C9256-EEBD-914A-9A11-59528673EC67}" type="presOf" srcId="{BAD13A25-6A2D-CE4D-BBDF-9DF322328A0B}" destId="{6D04906C-8FA3-044F-A9CA-DE594BFC6B62}" srcOrd="0" destOrd="0" presId="urn:microsoft.com/office/officeart/2005/8/layout/hProcess9"/>
    <dgm:cxn modelId="{733D89CA-B6AF-F04D-A490-5B49A0478753}"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63EFDE29-D123-A94B-B007-132D53986BD2}" type="presOf" srcId="{16DDB171-5BFA-EB42-9166-37F5D48635B2}" destId="{45CD59F2-8ABB-5247-A051-AB4167B88F7D}" srcOrd="0" destOrd="0" presId="urn:microsoft.com/office/officeart/2005/8/layout/hProcess9"/>
    <dgm:cxn modelId="{A39AEFC3-1A55-6040-90DB-EE3A204A9E23}"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45D36E1-D51C-774A-8821-943CF5218BA1}" type="presParOf" srcId="{6D04906C-8FA3-044F-A9CA-DE594BFC6B62}" destId="{2E8A1CBE-0266-EA4C-B578-7F204E55EDE3}" srcOrd="0" destOrd="0" presId="urn:microsoft.com/office/officeart/2005/8/layout/hProcess9"/>
    <dgm:cxn modelId="{8FB53731-306B-CA4B-8B18-B88F6628F715}" type="presParOf" srcId="{6D04906C-8FA3-044F-A9CA-DE594BFC6B62}" destId="{F640416A-2778-4645-B00B-7C0C68CF0417}" srcOrd="1" destOrd="0" presId="urn:microsoft.com/office/officeart/2005/8/layout/hProcess9"/>
    <dgm:cxn modelId="{FE067F65-24AD-9D42-A2BB-A1D225732F12}" type="presParOf" srcId="{F640416A-2778-4645-B00B-7C0C68CF0417}" destId="{45CD59F2-8ABB-5247-A051-AB4167B88F7D}" srcOrd="0" destOrd="0" presId="urn:microsoft.com/office/officeart/2005/8/layout/hProcess9"/>
    <dgm:cxn modelId="{68B7F6D7-3C8F-0349-9492-B794FECCF381}" type="presParOf" srcId="{F640416A-2778-4645-B00B-7C0C68CF0417}" destId="{BED00208-39D8-1A4E-9C2D-2D05B79860D1}" srcOrd="1" destOrd="0" presId="urn:microsoft.com/office/officeart/2005/8/layout/hProcess9"/>
    <dgm:cxn modelId="{87DF43D2-4B9D-6242-96C9-C9BA8D66E8BC}" type="presParOf" srcId="{F640416A-2778-4645-B00B-7C0C68CF0417}" destId="{DD25A9C6-73C5-034C-9141-067075B117D8}" srcOrd="2" destOrd="0" presId="urn:microsoft.com/office/officeart/2005/8/layout/hProcess9"/>
    <dgm:cxn modelId="{CE9955C0-8477-3140-95DD-35BA8C215C9E}" type="presParOf" srcId="{F640416A-2778-4645-B00B-7C0C68CF0417}" destId="{EFC0612A-059E-1648-A19F-CB6A9F29A6D5}" srcOrd="3" destOrd="0" presId="urn:microsoft.com/office/officeart/2005/8/layout/hProcess9"/>
    <dgm:cxn modelId="{8E409B04-DA13-7840-A05F-95825D76551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514F1FB5-04ED-0847-A669-C6966B55EAA0}" srcId="{BAD13A25-6A2D-CE4D-BBDF-9DF322328A0B}" destId="{A6255F46-E33C-0D48-AC58-D7B360BDCDA3}" srcOrd="1" destOrd="0" parTransId="{1AA1851F-5BCC-AA45-901E-7D573E7A8398}" sibTransId="{55C08551-3926-7043-8953-EE006AE10C20}"/>
    <dgm:cxn modelId="{67A989FD-93F1-B64D-97D2-BA46D54B4497}" type="presOf" srcId="{A6255F46-E33C-0D48-AC58-D7B360BDCDA3}" destId="{C9EA1690-CD96-B84C-B458-F944C9D4D943}" srcOrd="0" destOrd="0" presId="urn:microsoft.com/office/officeart/2005/8/layout/hProcess9"/>
    <dgm:cxn modelId="{1515DA35-A48F-054D-A522-88B7C9986C67}" type="presOf" srcId="{3CA48109-FA20-5549-B15A-377BADE89DAB}" destId="{A8E927B3-6773-FD4B-9A48-2F817CC9A0C3}" srcOrd="0" destOrd="0" presId="urn:microsoft.com/office/officeart/2005/8/layout/hProcess9"/>
    <dgm:cxn modelId="{39CFD5E9-E5AD-FB49-99A0-95ED87C525A1}" type="presOf" srcId="{BAD13A25-6A2D-CE4D-BBDF-9DF322328A0B}" destId="{6D04906C-8FA3-044F-A9CA-DE594BFC6B62}" srcOrd="0" destOrd="0" presId="urn:microsoft.com/office/officeart/2005/8/layout/hProcess9"/>
    <dgm:cxn modelId="{58D2C99B-C01B-8340-A23B-03AAE7A5BB20}" type="presOf" srcId="{16DDB171-5BFA-EB42-9166-37F5D48635B2}" destId="{45CD59F2-8ABB-5247-A051-AB4167B88F7D}"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746649BA-6A8E-9944-B6C6-C4F0E0DB3FB5}"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96DFC87-DD57-AB46-A1E1-703DEDA9E40A}" type="presOf" srcId="{8C044235-ED0A-8542-BFA3-BBFC322E5065}" destId="{DD25A9C6-73C5-034C-9141-067075B117D8}" srcOrd="0" destOrd="0" presId="urn:microsoft.com/office/officeart/2005/8/layout/hProcess9"/>
    <dgm:cxn modelId="{5654498D-467B-584B-8310-479A5E4F06CF}" type="presParOf" srcId="{6D04906C-8FA3-044F-A9CA-DE594BFC6B62}" destId="{2E8A1CBE-0266-EA4C-B578-7F204E55EDE3}" srcOrd="0" destOrd="0" presId="urn:microsoft.com/office/officeart/2005/8/layout/hProcess9"/>
    <dgm:cxn modelId="{C9AFFBCF-49F3-814A-B5ED-B8131E7351AE}" type="presParOf" srcId="{6D04906C-8FA3-044F-A9CA-DE594BFC6B62}" destId="{F640416A-2778-4645-B00B-7C0C68CF0417}" srcOrd="1" destOrd="0" presId="urn:microsoft.com/office/officeart/2005/8/layout/hProcess9"/>
    <dgm:cxn modelId="{78A2ABB2-D2B4-944E-9D33-F78F6CE4E919}" type="presParOf" srcId="{F640416A-2778-4645-B00B-7C0C68CF0417}" destId="{45CD59F2-8ABB-5247-A051-AB4167B88F7D}" srcOrd="0" destOrd="0" presId="urn:microsoft.com/office/officeart/2005/8/layout/hProcess9"/>
    <dgm:cxn modelId="{BACABD53-75A2-4A4B-8ABD-06FEF884CC09}" type="presParOf" srcId="{F640416A-2778-4645-B00B-7C0C68CF0417}" destId="{BED00208-39D8-1A4E-9C2D-2D05B79860D1}" srcOrd="1" destOrd="0" presId="urn:microsoft.com/office/officeart/2005/8/layout/hProcess9"/>
    <dgm:cxn modelId="{AC735F21-CBC7-2B47-BA3F-C78E05706236}" type="presParOf" srcId="{F640416A-2778-4645-B00B-7C0C68CF0417}" destId="{C9EA1690-CD96-B84C-B458-F944C9D4D943}" srcOrd="2" destOrd="0" presId="urn:microsoft.com/office/officeart/2005/8/layout/hProcess9"/>
    <dgm:cxn modelId="{167DA799-437D-A643-86AD-3E1CCF988B78}" type="presParOf" srcId="{F640416A-2778-4645-B00B-7C0C68CF0417}" destId="{E8222F88-CA9D-BA4F-9DBC-893D45FFE387}" srcOrd="3" destOrd="0" presId="urn:microsoft.com/office/officeart/2005/8/layout/hProcess9"/>
    <dgm:cxn modelId="{73AD7847-7234-1241-A394-B4BD34710A1C}" type="presParOf" srcId="{F640416A-2778-4645-B00B-7C0C68CF0417}" destId="{DD25A9C6-73C5-034C-9141-067075B117D8}" srcOrd="4" destOrd="0" presId="urn:microsoft.com/office/officeart/2005/8/layout/hProcess9"/>
    <dgm:cxn modelId="{4DB59569-327C-2748-8AFA-6C2B5F84C856}" type="presParOf" srcId="{F640416A-2778-4645-B00B-7C0C68CF0417}" destId="{EFC0612A-059E-1648-A19F-CB6A9F29A6D5}" srcOrd="5" destOrd="0" presId="urn:microsoft.com/office/officeart/2005/8/layout/hProcess9"/>
    <dgm:cxn modelId="{19ECA9CA-C04D-074E-95CD-D65E98110925}" type="presParOf" srcId="{F640416A-2778-4645-B00B-7C0C68CF0417}" destId="{84E372B1-C2D4-044D-8D9B-03BAA0D0E7CB}" srcOrd="6" destOrd="0" presId="urn:microsoft.com/office/officeart/2005/8/layout/hProcess9"/>
    <dgm:cxn modelId="{FC1524A6-4E9A-A44E-A5C9-FD83EBF1ED1C}" type="presParOf" srcId="{F640416A-2778-4645-B00B-7C0C68CF0417}" destId="{955F78DF-2E40-6842-AC82-A9685FF6538B}" srcOrd="7" destOrd="0" presId="urn:microsoft.com/office/officeart/2005/8/layout/hProcess9"/>
    <dgm:cxn modelId="{5BBCD3F0-57BB-CE40-8427-2CCA1D9BD066}"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FFB14C3-9574-FE4D-A25B-D46AF6317B04}" type="presOf" srcId="{D44B9CD4-94DF-B64E-820E-95E84117F9D4}" destId="{9E682431-A48B-7A40-A59B-56159335E06A}" srcOrd="1" destOrd="0" presId="urn:microsoft.com/office/officeart/2008/layout/HalfCircleOrganizationChart"/>
    <dgm:cxn modelId="{33A55EE6-B83C-2946-93BA-D33018398FAC}" type="presOf" srcId="{1F264E59-6640-F24A-A9A5-AE6102944451}" destId="{1504E0BF-00D0-3C49-8725-83C91B7265FD}" srcOrd="1" destOrd="0" presId="urn:microsoft.com/office/officeart/2008/layout/HalfCircleOrganizationChart"/>
    <dgm:cxn modelId="{02C24A66-2CC2-A34F-A1AF-65DF304F8442}" type="presOf" srcId="{70AA8A8F-8FED-4149-A295-9D1BA95DDC9B}" destId="{0BF0BE85-E423-A843-B9AB-EA5B9369F662}" srcOrd="1" destOrd="0" presId="urn:microsoft.com/office/officeart/2008/layout/HalfCircleOrganizationChart"/>
    <dgm:cxn modelId="{04F223FA-DA2D-1F42-973E-6E433FABE688}" type="presOf" srcId="{FC39BB18-C71C-A94D-9C95-4436205BBD47}" destId="{0474AF73-9465-F648-920D-3190DF10E5AB}" srcOrd="0" destOrd="0" presId="urn:microsoft.com/office/officeart/2008/layout/HalfCircleOrganizationChart"/>
    <dgm:cxn modelId="{DE06AAC1-2603-A14F-BAE7-45B29D12E452}" type="presOf" srcId="{51B08561-6DC4-1241-9670-0F3CAB408282}" destId="{9E51699A-991B-4641-84D2-212B2B027E89}" srcOrd="0" destOrd="0" presId="urn:microsoft.com/office/officeart/2008/layout/HalfCircleOrganizationChart"/>
    <dgm:cxn modelId="{2903F16B-7013-5B41-8306-A70DAF021D59}" type="presOf" srcId="{A5373E12-4607-F843-A6E6-E1496C13A61D}" destId="{52482574-0AD2-D54A-A248-BC012BFEF429}" srcOrd="0" destOrd="0" presId="urn:microsoft.com/office/officeart/2008/layout/HalfCircleOrganizationChart"/>
    <dgm:cxn modelId="{567DF47C-FE2F-3C45-9D3F-81C7A91951C4}" type="presOf" srcId="{64903026-723B-164B-9176-ABC25F3A9F67}" destId="{2D06822F-24C2-554F-BA78-811C34A3B1A5}" srcOrd="0" destOrd="0" presId="urn:microsoft.com/office/officeart/2008/layout/HalfCircleOrganizationChart"/>
    <dgm:cxn modelId="{1BF6A97B-6E95-FC44-94D8-30A429E37CA5}" type="presOf" srcId="{F50AD94D-85E6-4C44-8AED-FC86928A67E0}" destId="{2CFFCB8D-9475-BD4B-9887-384F29646124}" srcOrd="0" destOrd="0" presId="urn:microsoft.com/office/officeart/2008/layout/HalfCircleOrganizationChart"/>
    <dgm:cxn modelId="{EC3655A8-E6B5-4447-B4A5-B8E25678EEE4}" type="presOf" srcId="{067644FF-A968-EB4A-A816-03D30CF9A0C0}" destId="{0247B166-BC53-1542-AD63-412179EA14B5}" srcOrd="1" destOrd="0" presId="urn:microsoft.com/office/officeart/2008/layout/HalfCircleOrganizationChart"/>
    <dgm:cxn modelId="{F56E1F0D-63CA-D449-86F1-A647AF394AB5}" type="presOf" srcId="{D44B9CD4-94DF-B64E-820E-95E84117F9D4}" destId="{A5E4020B-49DD-1B4E-B673-EB8226EE3720}" srcOrd="0" destOrd="0" presId="urn:microsoft.com/office/officeart/2008/layout/HalfCircleOrganizationChart"/>
    <dgm:cxn modelId="{6A17A97B-E6D9-514A-90A1-F16E5D7FEC6B}" type="presOf" srcId="{51B08561-6DC4-1241-9670-0F3CAB408282}" destId="{300B6A78-0C3A-5B4E-AD2F-93B97DA2F56C}" srcOrd="1" destOrd="0" presId="urn:microsoft.com/office/officeart/2008/layout/HalfCircleOrganizationChart"/>
    <dgm:cxn modelId="{B540811B-E207-914C-80F8-015B2D62D6CF}" type="presOf" srcId="{318866DB-4C54-644C-B5B2-62D81D1CB1ED}" destId="{839C52B7-E823-8B43-9FF8-2B56EEE41FD4}"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60709C87-044B-A544-A2CA-A24FF0DA4C8D}" type="presOf" srcId="{0B51E70B-C752-B649-B1AF-4BE866619E2C}" destId="{F70AC1FB-31CD-AB41-AB2A-30C27B078C73}"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8B2B94DC-6628-B249-9309-75141A840E33}" srcId="{88C386A5-A841-EA42-A28F-B66650749E27}" destId="{70AA8A8F-8FED-4149-A295-9D1BA95DDC9B}" srcOrd="0" destOrd="0" parTransId="{FB4FADAE-4F85-8845-80AA-9232AC97EA36}" sibTransId="{C542B52A-937D-FD40-A63B-0BCE21AF318F}"/>
    <dgm:cxn modelId="{26E1403D-499B-C544-B20E-C449E4704041}" type="presOf" srcId="{A5373E12-4607-F843-A6E6-E1496C13A61D}" destId="{FBC593DF-B2C7-A94B-A8E6-7D83D82C49C1}" srcOrd="1" destOrd="0" presId="urn:microsoft.com/office/officeart/2008/layout/HalfCircleOrganizationChart"/>
    <dgm:cxn modelId="{02EE188B-6EB3-754C-819B-42BA90F915EF}" type="presOf" srcId="{88C386A5-A841-EA42-A28F-B66650749E27}" destId="{79FA37EA-7521-1F4C-A399-95F223771CD3}" srcOrd="0" destOrd="0" presId="urn:microsoft.com/office/officeart/2008/layout/HalfCircleOrganizationChart"/>
    <dgm:cxn modelId="{454CDE5A-7ADD-AD44-8351-A729D7AF4DBA}" type="presOf" srcId="{6B08ED09-B874-D74A-BDB7-F1763A20BFC0}" destId="{45E80E85-8B2F-BE4A-86BC-2DD7EF816D17}" srcOrd="0" destOrd="0" presId="urn:microsoft.com/office/officeart/2008/layout/HalfCircleOrganizationChart"/>
    <dgm:cxn modelId="{31505890-9194-F740-960B-15AB3BE01B94}" type="presOf" srcId="{067644FF-A968-EB4A-A816-03D30CF9A0C0}" destId="{172ADABA-4E50-1C40-9B0C-7335204F503D}"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A2720CEC-DF73-0B47-BFD6-8EC902953346}" type="presOf" srcId="{DCFC437A-325F-8D45-B683-EDC55DEB4733}" destId="{D68DF7B4-8542-9446-818C-59947218F8B5}" srcOrd="0" destOrd="0" presId="urn:microsoft.com/office/officeart/2008/layout/HalfCircleOrganizationChart"/>
    <dgm:cxn modelId="{5F95B51A-A3CB-D24E-A6CB-22450C38370D}" type="presOf" srcId="{A9B3F6A5-C6D1-254C-BD35-1FAB4569ADFA}" destId="{EB05192C-527A-5D41-87F2-2EC5C324EC0B}"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B238349A-34CC-A148-816E-F7C86C5464C1}" type="presOf" srcId="{88C386A5-A841-EA42-A28F-B66650749E27}" destId="{28A1E2BE-67B5-094C-9E05-96B9C0F2F552}" srcOrd="1" destOrd="0" presId="urn:microsoft.com/office/officeart/2008/layout/HalfCircleOrganizationChart"/>
    <dgm:cxn modelId="{62234F36-A7AF-4747-B5DF-6F8540B0EDEC}" type="presOf" srcId="{70AA8A8F-8FED-4149-A295-9D1BA95DDC9B}" destId="{192B681F-91C4-AF4E-B79D-C7793AA9A6E3}"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2BEABB40-8BB2-4342-B8EA-28C97930E298}" srcId="{067644FF-A968-EB4A-A816-03D30CF9A0C0}" destId="{88C386A5-A841-EA42-A28F-B66650749E27}" srcOrd="0" destOrd="0" parTransId="{6B08ED09-B874-D74A-BDB7-F1763A20BFC0}" sibTransId="{34E55585-269F-5B4B-AE95-36286FBE7C8B}"/>
    <dgm:cxn modelId="{1E2189EF-5566-4543-A0F8-6CA7A6E0567C}"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A76CF17-3EAF-5D47-AC08-0DFB093C9C6A}" type="presOf" srcId="{1F264E59-6640-F24A-A9A5-AE6102944451}" destId="{1EBC3FE8-4A6F-7442-9129-150F8118DDEA}" srcOrd="0" destOrd="0" presId="urn:microsoft.com/office/officeart/2008/layout/HalfCircleOrganizationChart"/>
    <dgm:cxn modelId="{D60CDA79-ECC7-F24B-A817-B344BC0528FC}" type="presOf" srcId="{FB4FADAE-4F85-8845-80AA-9232AC97EA36}" destId="{102E5C1E-92E6-784F-99D8-8F63D68D2ED2}" srcOrd="0" destOrd="0" presId="urn:microsoft.com/office/officeart/2008/layout/HalfCircleOrganizationChart"/>
    <dgm:cxn modelId="{19679AA8-5749-6240-920A-70581DD394CB}" type="presOf" srcId="{851EF02D-4E59-5041-89D7-627FB4EC6616}" destId="{709B747C-318A-DB40-B2FE-A27AEB67E54A}" srcOrd="0" destOrd="0" presId="urn:microsoft.com/office/officeart/2008/layout/HalfCircleOrganizationChart"/>
    <dgm:cxn modelId="{DC8D60CA-56CF-8041-8431-8466CF1B62AC}" type="presOf" srcId="{A9B3F6A5-C6D1-254C-BD35-1FAB4569ADFA}" destId="{6CC84037-DD20-484A-B7F5-D331EDFCF789}" srcOrd="1" destOrd="0" presId="urn:microsoft.com/office/officeart/2008/layout/HalfCircleOrganizationChart"/>
    <dgm:cxn modelId="{50705CBA-079D-7345-9F1E-4BD309F3DC54}" type="presOf" srcId="{64903026-723B-164B-9176-ABC25F3A9F67}" destId="{9428AB28-41E6-0A48-8820-157994D9D30C}" srcOrd="1" destOrd="0" presId="urn:microsoft.com/office/officeart/2008/layout/HalfCircleOrganizationChart"/>
    <dgm:cxn modelId="{4053E91A-66E2-5F45-9025-83F7B91A1117}" type="presParOf" srcId="{D68DF7B4-8542-9446-818C-59947218F8B5}" destId="{8C142624-E278-EF42-A760-9372E64F4E35}" srcOrd="0" destOrd="0" presId="urn:microsoft.com/office/officeart/2008/layout/HalfCircleOrganizationChart"/>
    <dgm:cxn modelId="{DCA9C6CB-0175-074B-950E-5B699ACE9DD7}" type="presParOf" srcId="{8C142624-E278-EF42-A760-9372E64F4E35}" destId="{0419F53B-788F-444A-A6C3-8372D04550CD}" srcOrd="0" destOrd="0" presId="urn:microsoft.com/office/officeart/2008/layout/HalfCircleOrganizationChart"/>
    <dgm:cxn modelId="{03F12327-496C-0B4F-8B0B-12B5A15794CE}" type="presParOf" srcId="{0419F53B-788F-444A-A6C3-8372D04550CD}" destId="{EB05192C-527A-5D41-87F2-2EC5C324EC0B}" srcOrd="0" destOrd="0" presId="urn:microsoft.com/office/officeart/2008/layout/HalfCircleOrganizationChart"/>
    <dgm:cxn modelId="{8768A7D4-7D5A-EE47-8964-D7DC83433559}" type="presParOf" srcId="{0419F53B-788F-444A-A6C3-8372D04550CD}" destId="{6AD2DE29-FCC8-C547-A1A0-7EB4A67403DE}" srcOrd="1" destOrd="0" presId="urn:microsoft.com/office/officeart/2008/layout/HalfCircleOrganizationChart"/>
    <dgm:cxn modelId="{EA2FE5CC-6AFB-3946-9F28-0E8BB623476D}" type="presParOf" srcId="{0419F53B-788F-444A-A6C3-8372D04550CD}" destId="{97681BB6-FB53-B940-AE01-EABFD1280AAE}" srcOrd="2" destOrd="0" presId="urn:microsoft.com/office/officeart/2008/layout/HalfCircleOrganizationChart"/>
    <dgm:cxn modelId="{5E1A4FC3-EC15-9E41-9B43-9E9E5E232467}" type="presParOf" srcId="{0419F53B-788F-444A-A6C3-8372D04550CD}" destId="{6CC84037-DD20-484A-B7F5-D331EDFCF789}" srcOrd="3" destOrd="0" presId="urn:microsoft.com/office/officeart/2008/layout/HalfCircleOrganizationChart"/>
    <dgm:cxn modelId="{EE11226D-572F-834A-BB5D-CE970FEC8B69}" type="presParOf" srcId="{8C142624-E278-EF42-A760-9372E64F4E35}" destId="{A49555AC-5C29-674A-8009-91FC9632F983}" srcOrd="1" destOrd="0" presId="urn:microsoft.com/office/officeart/2008/layout/HalfCircleOrganizationChart"/>
    <dgm:cxn modelId="{039320C5-B65B-C14F-B0EE-897BDF06C516}" type="presParOf" srcId="{A49555AC-5C29-674A-8009-91FC9632F983}" destId="{839C52B7-E823-8B43-9FF8-2B56EEE41FD4}" srcOrd="0" destOrd="0" presId="urn:microsoft.com/office/officeart/2008/layout/HalfCircleOrganizationChart"/>
    <dgm:cxn modelId="{08799088-D4D7-A04C-ADAE-2D57F45AE7E4}" type="presParOf" srcId="{A49555AC-5C29-674A-8009-91FC9632F983}" destId="{1B45603D-A7F5-8946-9EDB-0C49E0E725B0}" srcOrd="1" destOrd="0" presId="urn:microsoft.com/office/officeart/2008/layout/HalfCircleOrganizationChart"/>
    <dgm:cxn modelId="{2FD71C78-9BFA-8F44-8885-47A8E1D31918}" type="presParOf" srcId="{1B45603D-A7F5-8946-9EDB-0C49E0E725B0}" destId="{F6ED177D-F269-234F-B392-2C216624C4A9}" srcOrd="0" destOrd="0" presId="urn:microsoft.com/office/officeart/2008/layout/HalfCircleOrganizationChart"/>
    <dgm:cxn modelId="{0B91F9DD-75A1-F94F-AA24-9FF6ECABD33B}" type="presParOf" srcId="{F6ED177D-F269-234F-B392-2C216624C4A9}" destId="{1EBC3FE8-4A6F-7442-9129-150F8118DDEA}" srcOrd="0" destOrd="0" presId="urn:microsoft.com/office/officeart/2008/layout/HalfCircleOrganizationChart"/>
    <dgm:cxn modelId="{9BFA1FFC-8979-1747-A5BB-7C16E691DE0F}" type="presParOf" srcId="{F6ED177D-F269-234F-B392-2C216624C4A9}" destId="{42549172-AA64-A840-B29A-9C3F45CE9EE5}" srcOrd="1" destOrd="0" presId="urn:microsoft.com/office/officeart/2008/layout/HalfCircleOrganizationChart"/>
    <dgm:cxn modelId="{4E9B065C-3550-B348-A6E1-8752D9797A52}" type="presParOf" srcId="{F6ED177D-F269-234F-B392-2C216624C4A9}" destId="{E1FC29C1-E80E-214D-BD6C-5AD13CFE5633}" srcOrd="2" destOrd="0" presId="urn:microsoft.com/office/officeart/2008/layout/HalfCircleOrganizationChart"/>
    <dgm:cxn modelId="{A2B8C1F6-D4AB-B94D-A58A-79654F924996}" type="presParOf" srcId="{F6ED177D-F269-234F-B392-2C216624C4A9}" destId="{1504E0BF-00D0-3C49-8725-83C91B7265FD}" srcOrd="3" destOrd="0" presId="urn:microsoft.com/office/officeart/2008/layout/HalfCircleOrganizationChart"/>
    <dgm:cxn modelId="{02040E63-A928-F249-B99E-4624DD0AF458}" type="presParOf" srcId="{1B45603D-A7F5-8946-9EDB-0C49E0E725B0}" destId="{1C59311C-77A4-8543-96C5-012AED6A0FC6}" srcOrd="1" destOrd="0" presId="urn:microsoft.com/office/officeart/2008/layout/HalfCircleOrganizationChart"/>
    <dgm:cxn modelId="{C900643F-4F90-F14A-A6F0-272756818495}" type="presParOf" srcId="{1B45603D-A7F5-8946-9EDB-0C49E0E725B0}" destId="{34E4429F-6A17-A346-98B4-47D38A30F214}" srcOrd="2" destOrd="0" presId="urn:microsoft.com/office/officeart/2008/layout/HalfCircleOrganizationChart"/>
    <dgm:cxn modelId="{81A85423-85A2-BE49-A9D5-FFB4BB0013C1}" type="presParOf" srcId="{A49555AC-5C29-674A-8009-91FC9632F983}" destId="{2CFFCB8D-9475-BD4B-9887-384F29646124}" srcOrd="2" destOrd="0" presId="urn:microsoft.com/office/officeart/2008/layout/HalfCircleOrganizationChart"/>
    <dgm:cxn modelId="{4C037AD2-D5DF-E44D-8EE5-D22D7222840F}" type="presParOf" srcId="{A49555AC-5C29-674A-8009-91FC9632F983}" destId="{59C86635-0565-7040-B9DD-AC3052EA4315}" srcOrd="3" destOrd="0" presId="urn:microsoft.com/office/officeart/2008/layout/HalfCircleOrganizationChart"/>
    <dgm:cxn modelId="{12AE3D61-3211-F64E-AB51-3B74E86AAEDB}" type="presParOf" srcId="{59C86635-0565-7040-B9DD-AC3052EA4315}" destId="{5834ADD8-E84B-3B4A-B0FB-2D092E4BF926}" srcOrd="0" destOrd="0" presId="urn:microsoft.com/office/officeart/2008/layout/HalfCircleOrganizationChart"/>
    <dgm:cxn modelId="{F2706216-66F5-E74A-8164-3B550F2A426F}" type="presParOf" srcId="{5834ADD8-E84B-3B4A-B0FB-2D092E4BF926}" destId="{9E51699A-991B-4641-84D2-212B2B027E89}" srcOrd="0" destOrd="0" presId="urn:microsoft.com/office/officeart/2008/layout/HalfCircleOrganizationChart"/>
    <dgm:cxn modelId="{59252C1B-DAE7-5D43-AE28-C1B7944B0979}" type="presParOf" srcId="{5834ADD8-E84B-3B4A-B0FB-2D092E4BF926}" destId="{B6FDC77A-3C83-BB4E-BC88-7F6692336B41}" srcOrd="1" destOrd="0" presId="urn:microsoft.com/office/officeart/2008/layout/HalfCircleOrganizationChart"/>
    <dgm:cxn modelId="{D9B50182-8D1E-0C43-BF3A-7EF55646A081}" type="presParOf" srcId="{5834ADD8-E84B-3B4A-B0FB-2D092E4BF926}" destId="{B61017B7-CC38-E44F-8EC2-7442FCA629E8}" srcOrd="2" destOrd="0" presId="urn:microsoft.com/office/officeart/2008/layout/HalfCircleOrganizationChart"/>
    <dgm:cxn modelId="{E568DBC7-3C60-3046-87CD-95EC65B8B958}" type="presParOf" srcId="{5834ADD8-E84B-3B4A-B0FB-2D092E4BF926}" destId="{300B6A78-0C3A-5B4E-AD2F-93B97DA2F56C}" srcOrd="3" destOrd="0" presId="urn:microsoft.com/office/officeart/2008/layout/HalfCircleOrganizationChart"/>
    <dgm:cxn modelId="{59BB1505-0410-5B43-A28D-2C5236A35875}" type="presParOf" srcId="{59C86635-0565-7040-B9DD-AC3052EA4315}" destId="{EE308B4A-7A03-3E44-8E3A-0773FF338E2D}" srcOrd="1" destOrd="0" presId="urn:microsoft.com/office/officeart/2008/layout/HalfCircleOrganizationChart"/>
    <dgm:cxn modelId="{8A9E02A8-E51B-654E-A0DF-6459D48899D9}" type="presParOf" srcId="{59C86635-0565-7040-B9DD-AC3052EA4315}" destId="{43828F01-0673-D442-A2B3-3198087E1EA8}" srcOrd="2" destOrd="0" presId="urn:microsoft.com/office/officeart/2008/layout/HalfCircleOrganizationChart"/>
    <dgm:cxn modelId="{03434DF4-F314-B841-9132-FB7D0BBF3E69}" type="presParOf" srcId="{A49555AC-5C29-674A-8009-91FC9632F983}" destId="{D41A28FF-9D7C-E049-9F81-95EBF4E366AF}" srcOrd="4" destOrd="0" presId="urn:microsoft.com/office/officeart/2008/layout/HalfCircleOrganizationChart"/>
    <dgm:cxn modelId="{3E5EBDFC-7A75-384E-BEFF-0E410953CB12}" type="presParOf" srcId="{A49555AC-5C29-674A-8009-91FC9632F983}" destId="{765BF392-0BE6-4A45-9CAC-BF4BDF935112}" srcOrd="5" destOrd="0" presId="urn:microsoft.com/office/officeart/2008/layout/HalfCircleOrganizationChart"/>
    <dgm:cxn modelId="{B8D7BF8A-9F1D-1440-AB89-1AEC242A280E}" type="presParOf" srcId="{765BF392-0BE6-4A45-9CAC-BF4BDF935112}" destId="{19B133D6-4518-D641-9265-D2C36F3821CD}" srcOrd="0" destOrd="0" presId="urn:microsoft.com/office/officeart/2008/layout/HalfCircleOrganizationChart"/>
    <dgm:cxn modelId="{738109C1-14C8-D042-9517-07622669192F}" type="presParOf" srcId="{19B133D6-4518-D641-9265-D2C36F3821CD}" destId="{A5E4020B-49DD-1B4E-B673-EB8226EE3720}" srcOrd="0" destOrd="0" presId="urn:microsoft.com/office/officeart/2008/layout/HalfCircleOrganizationChart"/>
    <dgm:cxn modelId="{B81D51AA-0736-3449-853E-A040E9D81787}" type="presParOf" srcId="{19B133D6-4518-D641-9265-D2C36F3821CD}" destId="{6FE385BF-D2AB-EC41-94A3-9BBD64D9BC9B}" srcOrd="1" destOrd="0" presId="urn:microsoft.com/office/officeart/2008/layout/HalfCircleOrganizationChart"/>
    <dgm:cxn modelId="{200A428B-26F8-A64E-9285-E713E65719CD}" type="presParOf" srcId="{19B133D6-4518-D641-9265-D2C36F3821CD}" destId="{1A7170AA-F5BC-D94A-BA92-7E413503321A}" srcOrd="2" destOrd="0" presId="urn:microsoft.com/office/officeart/2008/layout/HalfCircleOrganizationChart"/>
    <dgm:cxn modelId="{9C5A3B8F-4CF4-F747-958D-4DF2DF2388B1}" type="presParOf" srcId="{19B133D6-4518-D641-9265-D2C36F3821CD}" destId="{9E682431-A48B-7A40-A59B-56159335E06A}" srcOrd="3" destOrd="0" presId="urn:microsoft.com/office/officeart/2008/layout/HalfCircleOrganizationChart"/>
    <dgm:cxn modelId="{420851D9-4883-EB4F-90F3-877779F56526}" type="presParOf" srcId="{765BF392-0BE6-4A45-9CAC-BF4BDF935112}" destId="{C96AD345-43B3-D140-B119-7B8AC02AC0B2}" srcOrd="1" destOrd="0" presId="urn:microsoft.com/office/officeart/2008/layout/HalfCircleOrganizationChart"/>
    <dgm:cxn modelId="{73F94B23-F03A-AE4D-8BE0-89F9BD6119C4}" type="presParOf" srcId="{C96AD345-43B3-D140-B119-7B8AC02AC0B2}" destId="{709B747C-318A-DB40-B2FE-A27AEB67E54A}" srcOrd="0" destOrd="0" presId="urn:microsoft.com/office/officeart/2008/layout/HalfCircleOrganizationChart"/>
    <dgm:cxn modelId="{63C0C722-CE53-5B45-877A-2BB2EBA74408}" type="presParOf" srcId="{C96AD345-43B3-D140-B119-7B8AC02AC0B2}" destId="{75247BD8-79E6-CF40-BF0C-3FF975A0D8BA}" srcOrd="1" destOrd="0" presId="urn:microsoft.com/office/officeart/2008/layout/HalfCircleOrganizationChart"/>
    <dgm:cxn modelId="{72437D00-15E3-8741-B141-462DD4F2C73F}" type="presParOf" srcId="{75247BD8-79E6-CF40-BF0C-3FF975A0D8BA}" destId="{A46132A0-D9A6-9942-AD1A-913D81EDE6AB}" srcOrd="0" destOrd="0" presId="urn:microsoft.com/office/officeart/2008/layout/HalfCircleOrganizationChart"/>
    <dgm:cxn modelId="{98443759-4A59-954C-BDE4-BA6218D3CAF8}" type="presParOf" srcId="{A46132A0-D9A6-9942-AD1A-913D81EDE6AB}" destId="{2D06822F-24C2-554F-BA78-811C34A3B1A5}" srcOrd="0" destOrd="0" presId="urn:microsoft.com/office/officeart/2008/layout/HalfCircleOrganizationChart"/>
    <dgm:cxn modelId="{50912FF1-4921-4E41-85F9-5B9530E6108C}" type="presParOf" srcId="{A46132A0-D9A6-9942-AD1A-913D81EDE6AB}" destId="{577DBC34-A896-B748-9D9E-587430B83FAB}" srcOrd="1" destOrd="0" presId="urn:microsoft.com/office/officeart/2008/layout/HalfCircleOrganizationChart"/>
    <dgm:cxn modelId="{369AF2B2-3C7E-394D-A114-3D6F0A9882E5}" type="presParOf" srcId="{A46132A0-D9A6-9942-AD1A-913D81EDE6AB}" destId="{918013B7-1D24-044A-B869-966EE8EB7807}" srcOrd="2" destOrd="0" presId="urn:microsoft.com/office/officeart/2008/layout/HalfCircleOrganizationChart"/>
    <dgm:cxn modelId="{97FFA6EA-DC47-F149-8108-5159AE6EE627}" type="presParOf" srcId="{A46132A0-D9A6-9942-AD1A-913D81EDE6AB}" destId="{9428AB28-41E6-0A48-8820-157994D9D30C}" srcOrd="3" destOrd="0" presId="urn:microsoft.com/office/officeart/2008/layout/HalfCircleOrganizationChart"/>
    <dgm:cxn modelId="{53D74DB7-6640-7F46-8B74-32897330D58F}" type="presParOf" srcId="{75247BD8-79E6-CF40-BF0C-3FF975A0D8BA}" destId="{F9B5BAFC-6556-C847-B89A-0DF412C782F6}" srcOrd="1" destOrd="0" presId="urn:microsoft.com/office/officeart/2008/layout/HalfCircleOrganizationChart"/>
    <dgm:cxn modelId="{607B282A-70C3-6C48-A740-E55402BF7DD8}" type="presParOf" srcId="{75247BD8-79E6-CF40-BF0C-3FF975A0D8BA}" destId="{F29318D9-AE18-0143-BE97-F618C4BC68C9}" srcOrd="2" destOrd="0" presId="urn:microsoft.com/office/officeart/2008/layout/HalfCircleOrganizationChart"/>
    <dgm:cxn modelId="{9E08E324-5A16-5D41-BFE3-48EE590501E5}" type="presParOf" srcId="{765BF392-0BE6-4A45-9CAC-BF4BDF935112}" destId="{74F1DE5C-62D9-294D-9C28-7ED047F2C1F1}" srcOrd="2" destOrd="0" presId="urn:microsoft.com/office/officeart/2008/layout/HalfCircleOrganizationChart"/>
    <dgm:cxn modelId="{82DBA0BD-4EF5-A341-BB49-768BF0956837}" type="presParOf" srcId="{A49555AC-5C29-674A-8009-91FC9632F983}" destId="{F70AC1FB-31CD-AB41-AB2A-30C27B078C73}" srcOrd="6" destOrd="0" presId="urn:microsoft.com/office/officeart/2008/layout/HalfCircleOrganizationChart"/>
    <dgm:cxn modelId="{65E7B3BA-73BE-DC4B-984D-11C84361F3B8}" type="presParOf" srcId="{A49555AC-5C29-674A-8009-91FC9632F983}" destId="{79D3F9B6-5C07-594B-8B56-0AFDAB030CBE}" srcOrd="7" destOrd="0" presId="urn:microsoft.com/office/officeart/2008/layout/HalfCircleOrganizationChart"/>
    <dgm:cxn modelId="{7A54A419-D03A-714D-9F37-758499456A90}" type="presParOf" srcId="{79D3F9B6-5C07-594B-8B56-0AFDAB030CBE}" destId="{062D1878-5626-4F44-8DFB-84EA745BD08A}" srcOrd="0" destOrd="0" presId="urn:microsoft.com/office/officeart/2008/layout/HalfCircleOrganizationChart"/>
    <dgm:cxn modelId="{8993CA03-0C6C-0D47-BC72-B9A55052C7CA}" type="presParOf" srcId="{062D1878-5626-4F44-8DFB-84EA745BD08A}" destId="{172ADABA-4E50-1C40-9B0C-7335204F503D}" srcOrd="0" destOrd="0" presId="urn:microsoft.com/office/officeart/2008/layout/HalfCircleOrganizationChart"/>
    <dgm:cxn modelId="{5ED9D2DE-7D94-C644-806D-97C10CD84705}" type="presParOf" srcId="{062D1878-5626-4F44-8DFB-84EA745BD08A}" destId="{0F621EC2-8E12-0549-A2AA-DEA3673AA5A3}" srcOrd="1" destOrd="0" presId="urn:microsoft.com/office/officeart/2008/layout/HalfCircleOrganizationChart"/>
    <dgm:cxn modelId="{37A2AAD0-14F0-BA43-B013-71FB5A07B1EA}" type="presParOf" srcId="{062D1878-5626-4F44-8DFB-84EA745BD08A}" destId="{80D6CEEA-0B76-5246-A4B8-C94A86E47F03}" srcOrd="2" destOrd="0" presId="urn:microsoft.com/office/officeart/2008/layout/HalfCircleOrganizationChart"/>
    <dgm:cxn modelId="{B9A855C5-A936-8847-8224-297803A77E2C}" type="presParOf" srcId="{062D1878-5626-4F44-8DFB-84EA745BD08A}" destId="{0247B166-BC53-1542-AD63-412179EA14B5}" srcOrd="3" destOrd="0" presId="urn:microsoft.com/office/officeart/2008/layout/HalfCircleOrganizationChart"/>
    <dgm:cxn modelId="{DD06D49D-3475-7446-B308-97EC9DEBD69B}" type="presParOf" srcId="{79D3F9B6-5C07-594B-8B56-0AFDAB030CBE}" destId="{540E4BFD-77E2-0A4A-AF47-826045A2EAE7}" srcOrd="1" destOrd="0" presId="urn:microsoft.com/office/officeart/2008/layout/HalfCircleOrganizationChart"/>
    <dgm:cxn modelId="{772E31AC-6940-9F4E-9110-C983AACE3804}" type="presParOf" srcId="{540E4BFD-77E2-0A4A-AF47-826045A2EAE7}" destId="{45E80E85-8B2F-BE4A-86BC-2DD7EF816D17}" srcOrd="0" destOrd="0" presId="urn:microsoft.com/office/officeart/2008/layout/HalfCircleOrganizationChart"/>
    <dgm:cxn modelId="{91CB544F-0471-FE43-9174-3C1594C29DB2}" type="presParOf" srcId="{540E4BFD-77E2-0A4A-AF47-826045A2EAE7}" destId="{7D68A9C3-7AFE-884E-A5C2-407FA5A1DE85}" srcOrd="1" destOrd="0" presId="urn:microsoft.com/office/officeart/2008/layout/HalfCircleOrganizationChart"/>
    <dgm:cxn modelId="{7997EE78-522B-D248-BAE9-6371CD43AE16}" type="presParOf" srcId="{7D68A9C3-7AFE-884E-A5C2-407FA5A1DE85}" destId="{175B3CA9-6AAF-9A4F-ADB0-B6E62799E89F}" srcOrd="0" destOrd="0" presId="urn:microsoft.com/office/officeart/2008/layout/HalfCircleOrganizationChart"/>
    <dgm:cxn modelId="{93F570AC-2C49-8944-9C56-5D0E6674F925}" type="presParOf" srcId="{175B3CA9-6AAF-9A4F-ADB0-B6E62799E89F}" destId="{79FA37EA-7521-1F4C-A399-95F223771CD3}" srcOrd="0" destOrd="0" presId="urn:microsoft.com/office/officeart/2008/layout/HalfCircleOrganizationChart"/>
    <dgm:cxn modelId="{FF849439-536C-524C-88E3-29B7819FE5A7}" type="presParOf" srcId="{175B3CA9-6AAF-9A4F-ADB0-B6E62799E89F}" destId="{A49E9390-BD0F-C24A-9449-9F4ADBBD70B3}" srcOrd="1" destOrd="0" presId="urn:microsoft.com/office/officeart/2008/layout/HalfCircleOrganizationChart"/>
    <dgm:cxn modelId="{E5980537-79D1-814D-B465-BE37D8042C27}" type="presParOf" srcId="{175B3CA9-6AAF-9A4F-ADB0-B6E62799E89F}" destId="{1C426711-9729-3E46-B42D-7809147B8BC6}" srcOrd="2" destOrd="0" presId="urn:microsoft.com/office/officeart/2008/layout/HalfCircleOrganizationChart"/>
    <dgm:cxn modelId="{1FB2E58D-684B-7441-BE7A-DBB044F20010}" type="presParOf" srcId="{175B3CA9-6AAF-9A4F-ADB0-B6E62799E89F}" destId="{28A1E2BE-67B5-094C-9E05-96B9C0F2F552}" srcOrd="3" destOrd="0" presId="urn:microsoft.com/office/officeart/2008/layout/HalfCircleOrganizationChart"/>
    <dgm:cxn modelId="{BAE8F6A1-674F-7843-BAB8-B48A14401646}" type="presParOf" srcId="{7D68A9C3-7AFE-884E-A5C2-407FA5A1DE85}" destId="{11CC00A4-9717-6747-A608-CA2C7C37A923}" srcOrd="1" destOrd="0" presId="urn:microsoft.com/office/officeart/2008/layout/HalfCircleOrganizationChart"/>
    <dgm:cxn modelId="{A479CE8B-C50B-FF43-B08C-1F4E98407FDE}" type="presParOf" srcId="{11CC00A4-9717-6747-A608-CA2C7C37A923}" destId="{102E5C1E-92E6-784F-99D8-8F63D68D2ED2}" srcOrd="0" destOrd="0" presId="urn:microsoft.com/office/officeart/2008/layout/HalfCircleOrganizationChart"/>
    <dgm:cxn modelId="{B6D59CED-9BBF-4646-8005-E8300F610EA0}" type="presParOf" srcId="{11CC00A4-9717-6747-A608-CA2C7C37A923}" destId="{63957DCA-AF7B-914E-8BBB-44B073008C15}" srcOrd="1" destOrd="0" presId="urn:microsoft.com/office/officeart/2008/layout/HalfCircleOrganizationChart"/>
    <dgm:cxn modelId="{C72AF16D-89B5-CF49-A48E-C9ED6DED3E25}" type="presParOf" srcId="{63957DCA-AF7B-914E-8BBB-44B073008C15}" destId="{B1EF8B2C-84EA-7A47-A4A3-0A7BC4EAD06C}" srcOrd="0" destOrd="0" presId="urn:microsoft.com/office/officeart/2008/layout/HalfCircleOrganizationChart"/>
    <dgm:cxn modelId="{E562D4DF-B19C-4C41-9AA1-1DCE74D44176}" type="presParOf" srcId="{B1EF8B2C-84EA-7A47-A4A3-0A7BC4EAD06C}" destId="{192B681F-91C4-AF4E-B79D-C7793AA9A6E3}" srcOrd="0" destOrd="0" presId="urn:microsoft.com/office/officeart/2008/layout/HalfCircleOrganizationChart"/>
    <dgm:cxn modelId="{D63B77A7-71F8-7046-8FD1-C85A25F78AA1}" type="presParOf" srcId="{B1EF8B2C-84EA-7A47-A4A3-0A7BC4EAD06C}" destId="{72EC0DAB-5DCC-3743-989B-0DB7633AC99A}" srcOrd="1" destOrd="0" presId="urn:microsoft.com/office/officeart/2008/layout/HalfCircleOrganizationChart"/>
    <dgm:cxn modelId="{FDF4F170-9249-AD40-9187-CAF6CE89CCA0}" type="presParOf" srcId="{B1EF8B2C-84EA-7A47-A4A3-0A7BC4EAD06C}" destId="{9DE48F64-63EE-6C41-98AA-261C1CF4B2A3}" srcOrd="2" destOrd="0" presId="urn:microsoft.com/office/officeart/2008/layout/HalfCircleOrganizationChart"/>
    <dgm:cxn modelId="{250D5108-7532-5544-8E27-CC840F1FBD6F}" type="presParOf" srcId="{B1EF8B2C-84EA-7A47-A4A3-0A7BC4EAD06C}" destId="{0BF0BE85-E423-A843-B9AB-EA5B9369F662}" srcOrd="3" destOrd="0" presId="urn:microsoft.com/office/officeart/2008/layout/HalfCircleOrganizationChart"/>
    <dgm:cxn modelId="{0A23BA6E-6CA2-4941-8BF8-D75876F7AFA9}" type="presParOf" srcId="{63957DCA-AF7B-914E-8BBB-44B073008C15}" destId="{18242CA4-A70C-8C46-93EC-382AB38BF6ED}" srcOrd="1" destOrd="0" presId="urn:microsoft.com/office/officeart/2008/layout/HalfCircleOrganizationChart"/>
    <dgm:cxn modelId="{DB428FA6-4D94-4F47-84F2-2AB941C02A3D}" type="presParOf" srcId="{63957DCA-AF7B-914E-8BBB-44B073008C15}" destId="{C5E99255-DB7B-6F4D-A5CF-A4526D87AC2F}" srcOrd="2" destOrd="0" presId="urn:microsoft.com/office/officeart/2008/layout/HalfCircleOrganizationChart"/>
    <dgm:cxn modelId="{3DEF0C16-4194-994A-9AC2-827FF5F6DC37}" type="presParOf" srcId="{7D68A9C3-7AFE-884E-A5C2-407FA5A1DE85}" destId="{7E1E19D2-B6CC-E34F-8DFA-78C3989F2998}" srcOrd="2" destOrd="0" presId="urn:microsoft.com/office/officeart/2008/layout/HalfCircleOrganizationChart"/>
    <dgm:cxn modelId="{AFD4112A-D9D0-2F45-9B81-7EA914C98B25}" type="presParOf" srcId="{79D3F9B6-5C07-594B-8B56-0AFDAB030CBE}" destId="{7075C42A-DCAA-5B49-A821-80CC02BDB78F}" srcOrd="2" destOrd="0" presId="urn:microsoft.com/office/officeart/2008/layout/HalfCircleOrganizationChart"/>
    <dgm:cxn modelId="{B6532D18-5F56-B445-B66A-6F33F813A9F8}" type="presParOf" srcId="{A49555AC-5C29-674A-8009-91FC9632F983}" destId="{0474AF73-9465-F648-920D-3190DF10E5AB}" srcOrd="8" destOrd="0" presId="urn:microsoft.com/office/officeart/2008/layout/HalfCircleOrganizationChart"/>
    <dgm:cxn modelId="{F639A2FF-E3EA-DF42-915A-67B486D8E9AF}" type="presParOf" srcId="{A49555AC-5C29-674A-8009-91FC9632F983}" destId="{B84853DD-6713-5A41-A135-3523C5DABF8F}" srcOrd="9" destOrd="0" presId="urn:microsoft.com/office/officeart/2008/layout/HalfCircleOrganizationChart"/>
    <dgm:cxn modelId="{9B2A9341-9C14-BC4C-9527-87918E3481F9}" type="presParOf" srcId="{B84853DD-6713-5A41-A135-3523C5DABF8F}" destId="{32352C32-0634-7C48-91D9-F372EF2DA321}" srcOrd="0" destOrd="0" presId="urn:microsoft.com/office/officeart/2008/layout/HalfCircleOrganizationChart"/>
    <dgm:cxn modelId="{D171060D-A3C9-1F4A-869F-7363E7C17E44}" type="presParOf" srcId="{32352C32-0634-7C48-91D9-F372EF2DA321}" destId="{52482574-0AD2-D54A-A248-BC012BFEF429}" srcOrd="0" destOrd="0" presId="urn:microsoft.com/office/officeart/2008/layout/HalfCircleOrganizationChart"/>
    <dgm:cxn modelId="{C2B7D144-9B6F-F240-A6E3-E722DAC2AA99}" type="presParOf" srcId="{32352C32-0634-7C48-91D9-F372EF2DA321}" destId="{F3A8E1DA-3021-9146-BD64-2C75698D1F46}" srcOrd="1" destOrd="0" presId="urn:microsoft.com/office/officeart/2008/layout/HalfCircleOrganizationChart"/>
    <dgm:cxn modelId="{39574B27-2C91-BE49-B8F9-555D79C2A20B}" type="presParOf" srcId="{32352C32-0634-7C48-91D9-F372EF2DA321}" destId="{D52BA993-0C91-7D4F-950E-38C70FAEA007}" srcOrd="2" destOrd="0" presId="urn:microsoft.com/office/officeart/2008/layout/HalfCircleOrganizationChart"/>
    <dgm:cxn modelId="{FF557842-B926-C04D-8C1B-1D2B2393A294}" type="presParOf" srcId="{32352C32-0634-7C48-91D9-F372EF2DA321}" destId="{FBC593DF-B2C7-A94B-A8E6-7D83D82C49C1}" srcOrd="3" destOrd="0" presId="urn:microsoft.com/office/officeart/2008/layout/HalfCircleOrganizationChart"/>
    <dgm:cxn modelId="{118C2792-E43D-7D40-A708-74592B35D771}" type="presParOf" srcId="{B84853DD-6713-5A41-A135-3523C5DABF8F}" destId="{D5A29425-EE8C-E046-AB83-651F9F36D3D3}" srcOrd="1" destOrd="0" presId="urn:microsoft.com/office/officeart/2008/layout/HalfCircleOrganizationChart"/>
    <dgm:cxn modelId="{976B5D18-66C6-094B-80FF-C7A65150854C}" type="presParOf" srcId="{B84853DD-6713-5A41-A135-3523C5DABF8F}" destId="{9381D43B-257F-0345-B29B-2957F0924A69}" srcOrd="2" destOrd="0" presId="urn:microsoft.com/office/officeart/2008/layout/HalfCircleOrganizationChart"/>
    <dgm:cxn modelId="{AE4FC8C3-3ED2-B644-9F21-A5F9F1D37D5E}"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E797EF5B-9DE2-A24B-A30D-D15EE8FDA720}" srcId="{A9B3F6A5-C6D1-254C-BD35-1FAB4569ADFA}" destId="{48BFC11E-BEC5-A04A-85FE-5CDD615EA7A7}" srcOrd="4" destOrd="0" parTransId="{C54844B4-B9B0-B24D-9485-673399CDC4E2}" sibTransId="{00794099-7968-CD41-9B25-5E3E2525B5AB}"/>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7EFE6BB7-F39D-E444-9DD4-967284921CA6}"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7FBDEA4-C752-404E-A944-6F959144484F}" type="presOf" srcId="{D44B9CD4-94DF-B64E-820E-95E84117F9D4}" destId="{A5E4020B-49DD-1B4E-B673-EB8226EE3720}" srcOrd="0" destOrd="0" presId="urn:microsoft.com/office/officeart/2008/layout/HalfCircleOrganizationChart"/>
    <dgm:cxn modelId="{484EA2DD-8C36-2C48-AB30-C3E304339D62}" type="presOf" srcId="{A9B3F6A5-C6D1-254C-BD35-1FAB4569ADFA}" destId="{6CC84037-DD20-484A-B7F5-D331EDFCF789}" srcOrd="1" destOrd="0" presId="urn:microsoft.com/office/officeart/2008/layout/HalfCircleOrganizationChart"/>
    <dgm:cxn modelId="{3BB67EB7-7F5D-4A48-A6B9-A2A2527F5780}" type="presOf" srcId="{F50AD94D-85E6-4C44-8AED-FC86928A67E0}" destId="{2CFFCB8D-9475-BD4B-9887-384F29646124}" srcOrd="0" destOrd="0" presId="urn:microsoft.com/office/officeart/2008/layout/HalfCircleOrganizationChart"/>
    <dgm:cxn modelId="{172116EF-0CF2-954E-8BEA-AEDF8EC525C6}"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3315A666-6633-5740-9C25-E06EEB201D13}" type="presOf" srcId="{DCFC437A-325F-8D45-B683-EDC55DEB4733}" destId="{D68DF7B4-8542-9446-818C-59947218F8B5}"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C4A985A0-4EB0-934B-A8C1-E521AED7EF01}" type="presOf" srcId="{51B08561-6DC4-1241-9670-0F3CAB408282}" destId="{300B6A78-0C3A-5B4E-AD2F-93B97DA2F56C}" srcOrd="1"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4BD6B3E-6AED-BD4C-955B-08AD547DA99D}" type="presOf" srcId="{64903026-723B-164B-9176-ABC25F3A9F67}" destId="{9428AB28-41E6-0A48-8820-157994D9D30C}" srcOrd="1"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3955FF6A-1184-F344-A678-BD6C7CF7EBD5}" type="presOf" srcId="{48BFC11E-BEC5-A04A-85FE-5CDD615EA7A7}" destId="{5B3E174E-CD52-CB4D-B0C2-F74AD4CC5116}" srcOrd="1" destOrd="0" presId="urn:microsoft.com/office/officeart/2008/layout/HalfCircleOrganizationChart"/>
    <dgm:cxn modelId="{E645AC0D-BFFB-B043-BBDE-895B6DFE6255}" type="presOf" srcId="{70AA8A8F-8FED-4149-A295-9D1BA95DDC9B}" destId="{192B681F-91C4-AF4E-B79D-C7793AA9A6E3}" srcOrd="0" destOrd="0" presId="urn:microsoft.com/office/officeart/2008/layout/HalfCircleOrganizationChart"/>
    <dgm:cxn modelId="{978CE668-1118-9A40-926F-A8DA8739E04D}" type="presOf" srcId="{1F264E59-6640-F24A-A9A5-AE6102944451}" destId="{1EBC3FE8-4A6F-7442-9129-150F8118DDEA}" srcOrd="0" destOrd="0" presId="urn:microsoft.com/office/officeart/2008/layout/HalfCircleOrganizationChart"/>
    <dgm:cxn modelId="{E2955DEA-4D1E-BB45-87BE-57BD07001F9D}" type="presOf" srcId="{D44B9CD4-94DF-B64E-820E-95E84117F9D4}" destId="{9E682431-A48B-7A40-A59B-56159335E06A}" srcOrd="1" destOrd="0" presId="urn:microsoft.com/office/officeart/2008/layout/HalfCircleOrganizationChart"/>
    <dgm:cxn modelId="{0CD2615B-D56A-8546-B2E6-86C817EBD0D7}" type="presOf" srcId="{1F264E59-6640-F24A-A9A5-AE6102944451}" destId="{1504E0BF-00D0-3C49-8725-83C91B7265FD}" srcOrd="1" destOrd="0" presId="urn:microsoft.com/office/officeart/2008/layout/HalfCircleOrganizationChart"/>
    <dgm:cxn modelId="{B63DFA79-DF33-514C-ABDE-F0E25828EFD7}" type="presOf" srcId="{067644FF-A968-EB4A-A816-03D30CF9A0C0}" destId="{0247B166-BC53-1542-AD63-412179EA14B5}" srcOrd="1" destOrd="0" presId="urn:microsoft.com/office/officeart/2008/layout/HalfCircleOrganizationChart"/>
    <dgm:cxn modelId="{3242126C-9F5C-4B48-BB89-763074415F52}" type="presOf" srcId="{48BFC11E-BEC5-A04A-85FE-5CDD615EA7A7}" destId="{C37DF790-00F9-8D45-9081-2DC5F7F0C0C5}" srcOrd="0" destOrd="0" presId="urn:microsoft.com/office/officeart/2008/layout/HalfCircleOrganizationChart"/>
    <dgm:cxn modelId="{FF7275AE-28A0-F74F-80D9-D0F6FE9CCFC7}" type="presOf" srcId="{6B08ED09-B874-D74A-BDB7-F1763A20BFC0}" destId="{45E80E85-8B2F-BE4A-86BC-2DD7EF816D17}" srcOrd="0" destOrd="0" presId="urn:microsoft.com/office/officeart/2008/layout/HalfCircleOrganizationChart"/>
    <dgm:cxn modelId="{7524ECCF-9EFA-0245-811B-F4E25ED87C07}" type="presOf" srcId="{C54844B4-B9B0-B24D-9485-673399CDC4E2}" destId="{7FE57F9A-7356-C94F-9188-49E4DAEB4F56}" srcOrd="0" destOrd="0" presId="urn:microsoft.com/office/officeart/2008/layout/HalfCircleOrganizationChart"/>
    <dgm:cxn modelId="{0011F478-497C-9D45-B64B-E1C3D7B804A9}" type="presOf" srcId="{0B51E70B-C752-B649-B1AF-4BE866619E2C}" destId="{F70AC1FB-31CD-AB41-AB2A-30C27B078C73}" srcOrd="0" destOrd="0" presId="urn:microsoft.com/office/officeart/2008/layout/HalfCircleOrganizationChart"/>
    <dgm:cxn modelId="{806A5061-8882-8E41-A3FA-94FC4F885B55}"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021B52FA-6130-4641-94B3-0A92310EE8DE}" type="presOf" srcId="{51B08561-6DC4-1241-9670-0F3CAB408282}" destId="{9E51699A-991B-4641-84D2-212B2B027E89}" srcOrd="0" destOrd="0" presId="urn:microsoft.com/office/officeart/2008/layout/HalfCircleOrganizationChart"/>
    <dgm:cxn modelId="{2A5E2251-BEE2-AE4F-B5C4-E30D9C966794}" type="presOf" srcId="{88C386A5-A841-EA42-A28F-B66650749E27}" destId="{28A1E2BE-67B5-094C-9E05-96B9C0F2F552}" srcOrd="1" destOrd="0" presId="urn:microsoft.com/office/officeart/2008/layout/HalfCircleOrganizationChart"/>
    <dgm:cxn modelId="{8EE97E6D-CC40-1C44-BF7A-C1DF8C18E1D0}" type="presOf" srcId="{A9B3F6A5-C6D1-254C-BD35-1FAB4569ADFA}" destId="{EB05192C-527A-5D41-87F2-2EC5C324EC0B}" srcOrd="0" destOrd="0" presId="urn:microsoft.com/office/officeart/2008/layout/HalfCircleOrganizationChart"/>
    <dgm:cxn modelId="{23865E11-1813-244E-B370-29038DDF2141}" type="presOf" srcId="{067644FF-A968-EB4A-A816-03D30CF9A0C0}" destId="{172ADABA-4E50-1C40-9B0C-7335204F503D}" srcOrd="0" destOrd="0" presId="urn:microsoft.com/office/officeart/2008/layout/HalfCircleOrganizationChart"/>
    <dgm:cxn modelId="{E5AA5477-7433-B94F-A9E6-EDA6951312A2}" type="presOf" srcId="{FB4FADAE-4F85-8845-80AA-9232AC97EA36}" destId="{102E5C1E-92E6-784F-99D8-8F63D68D2ED2}" srcOrd="0" destOrd="0" presId="urn:microsoft.com/office/officeart/2008/layout/HalfCircleOrganizationChart"/>
    <dgm:cxn modelId="{923D71E3-8E58-CB48-B320-7FCC3BD36774}" type="presOf" srcId="{88C386A5-A841-EA42-A28F-B66650749E27}" destId="{79FA37EA-7521-1F4C-A399-95F223771CD3}" srcOrd="0" destOrd="0" presId="urn:microsoft.com/office/officeart/2008/layout/HalfCircleOrganizationChart"/>
    <dgm:cxn modelId="{E28ACB67-5841-E747-8F05-08902160F194}" type="presOf" srcId="{318866DB-4C54-644C-B5B2-62D81D1CB1ED}" destId="{839C52B7-E823-8B43-9FF8-2B56EEE41FD4}" srcOrd="0" destOrd="0" presId="urn:microsoft.com/office/officeart/2008/layout/HalfCircleOrganizationChart"/>
    <dgm:cxn modelId="{D2469E16-E8DE-0046-A291-148EECAF8610}" type="presOf" srcId="{64903026-723B-164B-9176-ABC25F3A9F67}" destId="{2D06822F-24C2-554F-BA78-811C34A3B1A5}" srcOrd="0" destOrd="0" presId="urn:microsoft.com/office/officeart/2008/layout/HalfCircleOrganizationChart"/>
    <dgm:cxn modelId="{7463BA60-07DB-7D40-B23A-763DDAE1ABD0}" type="presParOf" srcId="{D68DF7B4-8542-9446-818C-59947218F8B5}" destId="{8C142624-E278-EF42-A760-9372E64F4E35}" srcOrd="0" destOrd="0" presId="urn:microsoft.com/office/officeart/2008/layout/HalfCircleOrganizationChart"/>
    <dgm:cxn modelId="{A9FAC7E6-994E-1045-8FEB-B696E2236D9A}" type="presParOf" srcId="{8C142624-E278-EF42-A760-9372E64F4E35}" destId="{0419F53B-788F-444A-A6C3-8372D04550CD}" srcOrd="0" destOrd="0" presId="urn:microsoft.com/office/officeart/2008/layout/HalfCircleOrganizationChart"/>
    <dgm:cxn modelId="{1833E081-16A9-2248-846F-75DB5A2A0F45}" type="presParOf" srcId="{0419F53B-788F-444A-A6C3-8372D04550CD}" destId="{EB05192C-527A-5D41-87F2-2EC5C324EC0B}" srcOrd="0" destOrd="0" presId="urn:microsoft.com/office/officeart/2008/layout/HalfCircleOrganizationChart"/>
    <dgm:cxn modelId="{0DC54C00-DE3F-5942-9B91-E378D402081C}" type="presParOf" srcId="{0419F53B-788F-444A-A6C3-8372D04550CD}" destId="{6AD2DE29-FCC8-C547-A1A0-7EB4A67403DE}" srcOrd="1" destOrd="0" presId="urn:microsoft.com/office/officeart/2008/layout/HalfCircleOrganizationChart"/>
    <dgm:cxn modelId="{213C4DE2-CD20-F242-8696-8F21D10FEBC8}" type="presParOf" srcId="{0419F53B-788F-444A-A6C3-8372D04550CD}" destId="{97681BB6-FB53-B940-AE01-EABFD1280AAE}" srcOrd="2" destOrd="0" presId="urn:microsoft.com/office/officeart/2008/layout/HalfCircleOrganizationChart"/>
    <dgm:cxn modelId="{766F992E-D299-3441-96C9-1CF4816BA8AC}" type="presParOf" srcId="{0419F53B-788F-444A-A6C3-8372D04550CD}" destId="{6CC84037-DD20-484A-B7F5-D331EDFCF789}" srcOrd="3" destOrd="0" presId="urn:microsoft.com/office/officeart/2008/layout/HalfCircleOrganizationChart"/>
    <dgm:cxn modelId="{A2BB38F9-F31D-8E40-AC78-C3E392CD849C}" type="presParOf" srcId="{8C142624-E278-EF42-A760-9372E64F4E35}" destId="{A49555AC-5C29-674A-8009-91FC9632F983}" srcOrd="1" destOrd="0" presId="urn:microsoft.com/office/officeart/2008/layout/HalfCircleOrganizationChart"/>
    <dgm:cxn modelId="{B9BD27F1-8376-8D40-A510-C9228C835D25}" type="presParOf" srcId="{A49555AC-5C29-674A-8009-91FC9632F983}" destId="{839C52B7-E823-8B43-9FF8-2B56EEE41FD4}" srcOrd="0" destOrd="0" presId="urn:microsoft.com/office/officeart/2008/layout/HalfCircleOrganizationChart"/>
    <dgm:cxn modelId="{7D467005-4EC1-E64B-B3EC-FEAD470DD669}" type="presParOf" srcId="{A49555AC-5C29-674A-8009-91FC9632F983}" destId="{1B45603D-A7F5-8946-9EDB-0C49E0E725B0}" srcOrd="1" destOrd="0" presId="urn:microsoft.com/office/officeart/2008/layout/HalfCircleOrganizationChart"/>
    <dgm:cxn modelId="{ED589AC1-40BE-0648-B679-C446DA9444B3}" type="presParOf" srcId="{1B45603D-A7F5-8946-9EDB-0C49E0E725B0}" destId="{F6ED177D-F269-234F-B392-2C216624C4A9}" srcOrd="0" destOrd="0" presId="urn:microsoft.com/office/officeart/2008/layout/HalfCircleOrganizationChart"/>
    <dgm:cxn modelId="{749A46FB-525F-254D-8112-428466B9DDF0}" type="presParOf" srcId="{F6ED177D-F269-234F-B392-2C216624C4A9}" destId="{1EBC3FE8-4A6F-7442-9129-150F8118DDEA}" srcOrd="0" destOrd="0" presId="urn:microsoft.com/office/officeart/2008/layout/HalfCircleOrganizationChart"/>
    <dgm:cxn modelId="{A7C5FC75-128A-9B4C-8B6F-C7153A2B395B}" type="presParOf" srcId="{F6ED177D-F269-234F-B392-2C216624C4A9}" destId="{42549172-AA64-A840-B29A-9C3F45CE9EE5}" srcOrd="1" destOrd="0" presId="urn:microsoft.com/office/officeart/2008/layout/HalfCircleOrganizationChart"/>
    <dgm:cxn modelId="{2603E8A2-6C65-D349-91D3-FB352E26A039}" type="presParOf" srcId="{F6ED177D-F269-234F-B392-2C216624C4A9}" destId="{E1FC29C1-E80E-214D-BD6C-5AD13CFE5633}" srcOrd="2" destOrd="0" presId="urn:microsoft.com/office/officeart/2008/layout/HalfCircleOrganizationChart"/>
    <dgm:cxn modelId="{38DB65A3-F9AA-F04F-A11B-C84CD1279D80}" type="presParOf" srcId="{F6ED177D-F269-234F-B392-2C216624C4A9}" destId="{1504E0BF-00D0-3C49-8725-83C91B7265FD}" srcOrd="3" destOrd="0" presId="urn:microsoft.com/office/officeart/2008/layout/HalfCircleOrganizationChart"/>
    <dgm:cxn modelId="{73A7F69A-656A-8A49-82BB-FE35D09A1140}" type="presParOf" srcId="{1B45603D-A7F5-8946-9EDB-0C49E0E725B0}" destId="{1C59311C-77A4-8543-96C5-012AED6A0FC6}" srcOrd="1" destOrd="0" presId="urn:microsoft.com/office/officeart/2008/layout/HalfCircleOrganizationChart"/>
    <dgm:cxn modelId="{D5668831-2860-7949-8D06-4A180599B350}" type="presParOf" srcId="{1B45603D-A7F5-8946-9EDB-0C49E0E725B0}" destId="{34E4429F-6A17-A346-98B4-47D38A30F214}" srcOrd="2" destOrd="0" presId="urn:microsoft.com/office/officeart/2008/layout/HalfCircleOrganizationChart"/>
    <dgm:cxn modelId="{A8DE0EFE-9D09-D44F-A4B4-D5327B578C9C}" type="presParOf" srcId="{A49555AC-5C29-674A-8009-91FC9632F983}" destId="{2CFFCB8D-9475-BD4B-9887-384F29646124}" srcOrd="2" destOrd="0" presId="urn:microsoft.com/office/officeart/2008/layout/HalfCircleOrganizationChart"/>
    <dgm:cxn modelId="{2FDF7239-9997-8F48-9D35-0E038B6C5498}" type="presParOf" srcId="{A49555AC-5C29-674A-8009-91FC9632F983}" destId="{59C86635-0565-7040-B9DD-AC3052EA4315}" srcOrd="3" destOrd="0" presId="urn:microsoft.com/office/officeart/2008/layout/HalfCircleOrganizationChart"/>
    <dgm:cxn modelId="{FFC6CE0D-E9A0-9448-9EF5-716DBC7B1FDD}" type="presParOf" srcId="{59C86635-0565-7040-B9DD-AC3052EA4315}" destId="{5834ADD8-E84B-3B4A-B0FB-2D092E4BF926}" srcOrd="0" destOrd="0" presId="urn:microsoft.com/office/officeart/2008/layout/HalfCircleOrganizationChart"/>
    <dgm:cxn modelId="{A73CAF5B-3960-F647-846E-C747F6E52270}" type="presParOf" srcId="{5834ADD8-E84B-3B4A-B0FB-2D092E4BF926}" destId="{9E51699A-991B-4641-84D2-212B2B027E89}" srcOrd="0" destOrd="0" presId="urn:microsoft.com/office/officeart/2008/layout/HalfCircleOrganizationChart"/>
    <dgm:cxn modelId="{78FE619B-7480-A24A-A9B3-7EDE9C0DC7BB}" type="presParOf" srcId="{5834ADD8-E84B-3B4A-B0FB-2D092E4BF926}" destId="{B6FDC77A-3C83-BB4E-BC88-7F6692336B41}" srcOrd="1" destOrd="0" presId="urn:microsoft.com/office/officeart/2008/layout/HalfCircleOrganizationChart"/>
    <dgm:cxn modelId="{734C4BCE-D93B-5D41-8509-758ADF427FCD}" type="presParOf" srcId="{5834ADD8-E84B-3B4A-B0FB-2D092E4BF926}" destId="{B61017B7-CC38-E44F-8EC2-7442FCA629E8}" srcOrd="2" destOrd="0" presId="urn:microsoft.com/office/officeart/2008/layout/HalfCircleOrganizationChart"/>
    <dgm:cxn modelId="{D4646E22-22B6-164E-A2F0-FFC38B05BD69}" type="presParOf" srcId="{5834ADD8-E84B-3B4A-B0FB-2D092E4BF926}" destId="{300B6A78-0C3A-5B4E-AD2F-93B97DA2F56C}" srcOrd="3" destOrd="0" presId="urn:microsoft.com/office/officeart/2008/layout/HalfCircleOrganizationChart"/>
    <dgm:cxn modelId="{7522382D-FBC2-EE43-93E2-44B186A1BF03}" type="presParOf" srcId="{59C86635-0565-7040-B9DD-AC3052EA4315}" destId="{EE308B4A-7A03-3E44-8E3A-0773FF338E2D}" srcOrd="1" destOrd="0" presId="urn:microsoft.com/office/officeart/2008/layout/HalfCircleOrganizationChart"/>
    <dgm:cxn modelId="{C2C7352F-BBD4-4541-98A6-A12FAB97B13A}" type="presParOf" srcId="{59C86635-0565-7040-B9DD-AC3052EA4315}" destId="{43828F01-0673-D442-A2B3-3198087E1EA8}" srcOrd="2" destOrd="0" presId="urn:microsoft.com/office/officeart/2008/layout/HalfCircleOrganizationChart"/>
    <dgm:cxn modelId="{55E02DC0-16CE-2843-9AAA-2944E4528956}" type="presParOf" srcId="{A49555AC-5C29-674A-8009-91FC9632F983}" destId="{D41A28FF-9D7C-E049-9F81-95EBF4E366AF}" srcOrd="4" destOrd="0" presId="urn:microsoft.com/office/officeart/2008/layout/HalfCircleOrganizationChart"/>
    <dgm:cxn modelId="{C501F5E8-BC67-BA42-B8A0-138578398638}" type="presParOf" srcId="{A49555AC-5C29-674A-8009-91FC9632F983}" destId="{765BF392-0BE6-4A45-9CAC-BF4BDF935112}" srcOrd="5" destOrd="0" presId="urn:microsoft.com/office/officeart/2008/layout/HalfCircleOrganizationChart"/>
    <dgm:cxn modelId="{FB4F8DD7-7C7E-5643-9821-824B8BD6647A}" type="presParOf" srcId="{765BF392-0BE6-4A45-9CAC-BF4BDF935112}" destId="{19B133D6-4518-D641-9265-D2C36F3821CD}" srcOrd="0" destOrd="0" presId="urn:microsoft.com/office/officeart/2008/layout/HalfCircleOrganizationChart"/>
    <dgm:cxn modelId="{88277C25-392B-C14D-9A4D-F51A62F99BD9}" type="presParOf" srcId="{19B133D6-4518-D641-9265-D2C36F3821CD}" destId="{A5E4020B-49DD-1B4E-B673-EB8226EE3720}" srcOrd="0" destOrd="0" presId="urn:microsoft.com/office/officeart/2008/layout/HalfCircleOrganizationChart"/>
    <dgm:cxn modelId="{04E56AC9-5C6C-0B4C-8AE4-D765FC704F7B}" type="presParOf" srcId="{19B133D6-4518-D641-9265-D2C36F3821CD}" destId="{6FE385BF-D2AB-EC41-94A3-9BBD64D9BC9B}" srcOrd="1" destOrd="0" presId="urn:microsoft.com/office/officeart/2008/layout/HalfCircleOrganizationChart"/>
    <dgm:cxn modelId="{CA931A4F-5A68-A54B-8B9B-B6D62784561B}" type="presParOf" srcId="{19B133D6-4518-D641-9265-D2C36F3821CD}" destId="{1A7170AA-F5BC-D94A-BA92-7E413503321A}" srcOrd="2" destOrd="0" presId="urn:microsoft.com/office/officeart/2008/layout/HalfCircleOrganizationChart"/>
    <dgm:cxn modelId="{4450DFB8-74F9-3646-85A6-34D336555E42}" type="presParOf" srcId="{19B133D6-4518-D641-9265-D2C36F3821CD}" destId="{9E682431-A48B-7A40-A59B-56159335E06A}" srcOrd="3" destOrd="0" presId="urn:microsoft.com/office/officeart/2008/layout/HalfCircleOrganizationChart"/>
    <dgm:cxn modelId="{75A0BE86-7F08-D043-B7A1-4A1C95C35E3C}" type="presParOf" srcId="{765BF392-0BE6-4A45-9CAC-BF4BDF935112}" destId="{C96AD345-43B3-D140-B119-7B8AC02AC0B2}" srcOrd="1" destOrd="0" presId="urn:microsoft.com/office/officeart/2008/layout/HalfCircleOrganizationChart"/>
    <dgm:cxn modelId="{8A040C26-4A4E-F24B-94F3-B4FCB661C0F9}" type="presParOf" srcId="{C96AD345-43B3-D140-B119-7B8AC02AC0B2}" destId="{709B747C-318A-DB40-B2FE-A27AEB67E54A}" srcOrd="0" destOrd="0" presId="urn:microsoft.com/office/officeart/2008/layout/HalfCircleOrganizationChart"/>
    <dgm:cxn modelId="{43380445-A90E-6B45-80F6-C2CCA4693800}" type="presParOf" srcId="{C96AD345-43B3-D140-B119-7B8AC02AC0B2}" destId="{75247BD8-79E6-CF40-BF0C-3FF975A0D8BA}" srcOrd="1" destOrd="0" presId="urn:microsoft.com/office/officeart/2008/layout/HalfCircleOrganizationChart"/>
    <dgm:cxn modelId="{ACC482C0-7C94-3F4F-852C-EFD839C77D86}" type="presParOf" srcId="{75247BD8-79E6-CF40-BF0C-3FF975A0D8BA}" destId="{A46132A0-D9A6-9942-AD1A-913D81EDE6AB}" srcOrd="0" destOrd="0" presId="urn:microsoft.com/office/officeart/2008/layout/HalfCircleOrganizationChart"/>
    <dgm:cxn modelId="{F25388B6-D5FE-CD42-9EE1-E3960F67F9B0}" type="presParOf" srcId="{A46132A0-D9A6-9942-AD1A-913D81EDE6AB}" destId="{2D06822F-24C2-554F-BA78-811C34A3B1A5}" srcOrd="0" destOrd="0" presId="urn:microsoft.com/office/officeart/2008/layout/HalfCircleOrganizationChart"/>
    <dgm:cxn modelId="{D140C047-F408-C449-8D92-5EC1F8007B7C}" type="presParOf" srcId="{A46132A0-D9A6-9942-AD1A-913D81EDE6AB}" destId="{577DBC34-A896-B748-9D9E-587430B83FAB}" srcOrd="1" destOrd="0" presId="urn:microsoft.com/office/officeart/2008/layout/HalfCircleOrganizationChart"/>
    <dgm:cxn modelId="{2C25A07C-D2F2-0543-B267-754B560BCA0F}" type="presParOf" srcId="{A46132A0-D9A6-9942-AD1A-913D81EDE6AB}" destId="{918013B7-1D24-044A-B869-966EE8EB7807}" srcOrd="2" destOrd="0" presId="urn:microsoft.com/office/officeart/2008/layout/HalfCircleOrganizationChart"/>
    <dgm:cxn modelId="{0BF2680D-7033-AD4C-988B-AB67261F8532}" type="presParOf" srcId="{A46132A0-D9A6-9942-AD1A-913D81EDE6AB}" destId="{9428AB28-41E6-0A48-8820-157994D9D30C}" srcOrd="3" destOrd="0" presId="urn:microsoft.com/office/officeart/2008/layout/HalfCircleOrganizationChart"/>
    <dgm:cxn modelId="{09679383-9423-F043-AD94-C42E2C15836D}" type="presParOf" srcId="{75247BD8-79E6-CF40-BF0C-3FF975A0D8BA}" destId="{F9B5BAFC-6556-C847-B89A-0DF412C782F6}" srcOrd="1" destOrd="0" presId="urn:microsoft.com/office/officeart/2008/layout/HalfCircleOrganizationChart"/>
    <dgm:cxn modelId="{F8CF1A1C-ED52-CB42-9C0F-0C39FCE69EF7}" type="presParOf" srcId="{75247BD8-79E6-CF40-BF0C-3FF975A0D8BA}" destId="{F29318D9-AE18-0143-BE97-F618C4BC68C9}" srcOrd="2" destOrd="0" presId="urn:microsoft.com/office/officeart/2008/layout/HalfCircleOrganizationChart"/>
    <dgm:cxn modelId="{252C5F00-022B-6F42-8A4C-4C6AF9855A30}" type="presParOf" srcId="{765BF392-0BE6-4A45-9CAC-BF4BDF935112}" destId="{74F1DE5C-62D9-294D-9C28-7ED047F2C1F1}" srcOrd="2" destOrd="0" presId="urn:microsoft.com/office/officeart/2008/layout/HalfCircleOrganizationChart"/>
    <dgm:cxn modelId="{F40DB424-641F-7E43-970E-A505FAF4ABED}" type="presParOf" srcId="{A49555AC-5C29-674A-8009-91FC9632F983}" destId="{F70AC1FB-31CD-AB41-AB2A-30C27B078C73}" srcOrd="6" destOrd="0" presId="urn:microsoft.com/office/officeart/2008/layout/HalfCircleOrganizationChart"/>
    <dgm:cxn modelId="{16B81F68-ABDB-6E4E-BF6F-A61C1338F934}" type="presParOf" srcId="{A49555AC-5C29-674A-8009-91FC9632F983}" destId="{79D3F9B6-5C07-594B-8B56-0AFDAB030CBE}" srcOrd="7" destOrd="0" presId="urn:microsoft.com/office/officeart/2008/layout/HalfCircleOrganizationChart"/>
    <dgm:cxn modelId="{27EE0E19-63A3-9A4D-804A-CD95F7792C7A}" type="presParOf" srcId="{79D3F9B6-5C07-594B-8B56-0AFDAB030CBE}" destId="{062D1878-5626-4F44-8DFB-84EA745BD08A}" srcOrd="0" destOrd="0" presId="urn:microsoft.com/office/officeart/2008/layout/HalfCircleOrganizationChart"/>
    <dgm:cxn modelId="{CADBF78F-CA65-1B4B-BC9C-034E6384F6DB}" type="presParOf" srcId="{062D1878-5626-4F44-8DFB-84EA745BD08A}" destId="{172ADABA-4E50-1C40-9B0C-7335204F503D}" srcOrd="0" destOrd="0" presId="urn:microsoft.com/office/officeart/2008/layout/HalfCircleOrganizationChart"/>
    <dgm:cxn modelId="{42D2739C-2523-0641-BD57-4B9775F47CD5}" type="presParOf" srcId="{062D1878-5626-4F44-8DFB-84EA745BD08A}" destId="{0F621EC2-8E12-0549-A2AA-DEA3673AA5A3}" srcOrd="1" destOrd="0" presId="urn:microsoft.com/office/officeart/2008/layout/HalfCircleOrganizationChart"/>
    <dgm:cxn modelId="{5DACF13E-6C9A-C548-9EBB-BF86F357AA37}" type="presParOf" srcId="{062D1878-5626-4F44-8DFB-84EA745BD08A}" destId="{80D6CEEA-0B76-5246-A4B8-C94A86E47F03}" srcOrd="2" destOrd="0" presId="urn:microsoft.com/office/officeart/2008/layout/HalfCircleOrganizationChart"/>
    <dgm:cxn modelId="{78187BE9-4944-F14C-96C3-9063E9F762A0}" type="presParOf" srcId="{062D1878-5626-4F44-8DFB-84EA745BD08A}" destId="{0247B166-BC53-1542-AD63-412179EA14B5}" srcOrd="3" destOrd="0" presId="urn:microsoft.com/office/officeart/2008/layout/HalfCircleOrganizationChart"/>
    <dgm:cxn modelId="{FA4BD89C-C3FA-244B-B8C6-8F373DA17C77}" type="presParOf" srcId="{79D3F9B6-5C07-594B-8B56-0AFDAB030CBE}" destId="{540E4BFD-77E2-0A4A-AF47-826045A2EAE7}" srcOrd="1" destOrd="0" presId="urn:microsoft.com/office/officeart/2008/layout/HalfCircleOrganizationChart"/>
    <dgm:cxn modelId="{F14A2A2F-93AE-8D41-B498-B11E5D722144}" type="presParOf" srcId="{540E4BFD-77E2-0A4A-AF47-826045A2EAE7}" destId="{45E80E85-8B2F-BE4A-86BC-2DD7EF816D17}" srcOrd="0" destOrd="0" presId="urn:microsoft.com/office/officeart/2008/layout/HalfCircleOrganizationChart"/>
    <dgm:cxn modelId="{B52A6E25-3ECA-2647-BBCA-776F7050B5C9}" type="presParOf" srcId="{540E4BFD-77E2-0A4A-AF47-826045A2EAE7}" destId="{7D68A9C3-7AFE-884E-A5C2-407FA5A1DE85}" srcOrd="1" destOrd="0" presId="urn:microsoft.com/office/officeart/2008/layout/HalfCircleOrganizationChart"/>
    <dgm:cxn modelId="{FB0B52CD-A89C-A645-B0CD-3E99441845E3}" type="presParOf" srcId="{7D68A9C3-7AFE-884E-A5C2-407FA5A1DE85}" destId="{175B3CA9-6AAF-9A4F-ADB0-B6E62799E89F}" srcOrd="0" destOrd="0" presId="urn:microsoft.com/office/officeart/2008/layout/HalfCircleOrganizationChart"/>
    <dgm:cxn modelId="{E62C0B9C-7046-5347-BCA0-AE3E140709C1}" type="presParOf" srcId="{175B3CA9-6AAF-9A4F-ADB0-B6E62799E89F}" destId="{79FA37EA-7521-1F4C-A399-95F223771CD3}" srcOrd="0" destOrd="0" presId="urn:microsoft.com/office/officeart/2008/layout/HalfCircleOrganizationChart"/>
    <dgm:cxn modelId="{E18CF6A8-C5D3-9D4F-AB5F-D21A99A3B071}" type="presParOf" srcId="{175B3CA9-6AAF-9A4F-ADB0-B6E62799E89F}" destId="{A49E9390-BD0F-C24A-9449-9F4ADBBD70B3}" srcOrd="1" destOrd="0" presId="urn:microsoft.com/office/officeart/2008/layout/HalfCircleOrganizationChart"/>
    <dgm:cxn modelId="{3A834C7D-3E67-FD4B-9A7B-064CB44F3FF5}" type="presParOf" srcId="{175B3CA9-6AAF-9A4F-ADB0-B6E62799E89F}" destId="{1C426711-9729-3E46-B42D-7809147B8BC6}" srcOrd="2" destOrd="0" presId="urn:microsoft.com/office/officeart/2008/layout/HalfCircleOrganizationChart"/>
    <dgm:cxn modelId="{CA4B346A-F610-A24A-A637-D0BDDE4422A0}" type="presParOf" srcId="{175B3CA9-6AAF-9A4F-ADB0-B6E62799E89F}" destId="{28A1E2BE-67B5-094C-9E05-96B9C0F2F552}" srcOrd="3" destOrd="0" presId="urn:microsoft.com/office/officeart/2008/layout/HalfCircleOrganizationChart"/>
    <dgm:cxn modelId="{08CA94B1-73C0-DA4F-A353-73B9DB557F44}" type="presParOf" srcId="{7D68A9C3-7AFE-884E-A5C2-407FA5A1DE85}" destId="{11CC00A4-9717-6747-A608-CA2C7C37A923}" srcOrd="1" destOrd="0" presId="urn:microsoft.com/office/officeart/2008/layout/HalfCircleOrganizationChart"/>
    <dgm:cxn modelId="{EC8183C3-AA96-B74F-B732-3DE86A88B034}" type="presParOf" srcId="{11CC00A4-9717-6747-A608-CA2C7C37A923}" destId="{102E5C1E-92E6-784F-99D8-8F63D68D2ED2}" srcOrd="0" destOrd="0" presId="urn:microsoft.com/office/officeart/2008/layout/HalfCircleOrganizationChart"/>
    <dgm:cxn modelId="{F32EC336-53D1-5447-BE1D-DBD0693C3AEF}" type="presParOf" srcId="{11CC00A4-9717-6747-A608-CA2C7C37A923}" destId="{63957DCA-AF7B-914E-8BBB-44B073008C15}" srcOrd="1" destOrd="0" presId="urn:microsoft.com/office/officeart/2008/layout/HalfCircleOrganizationChart"/>
    <dgm:cxn modelId="{DBDCCB1B-B667-E245-A2F0-98BA6F7EDB36}" type="presParOf" srcId="{63957DCA-AF7B-914E-8BBB-44B073008C15}" destId="{B1EF8B2C-84EA-7A47-A4A3-0A7BC4EAD06C}" srcOrd="0" destOrd="0" presId="urn:microsoft.com/office/officeart/2008/layout/HalfCircleOrganizationChart"/>
    <dgm:cxn modelId="{76EA5886-86C9-F545-9BDB-1D7AD004823E}" type="presParOf" srcId="{B1EF8B2C-84EA-7A47-A4A3-0A7BC4EAD06C}" destId="{192B681F-91C4-AF4E-B79D-C7793AA9A6E3}" srcOrd="0" destOrd="0" presId="urn:microsoft.com/office/officeart/2008/layout/HalfCircleOrganizationChart"/>
    <dgm:cxn modelId="{C6A8A5A5-A9A6-1042-AFB9-7542AF2972D0}" type="presParOf" srcId="{B1EF8B2C-84EA-7A47-A4A3-0A7BC4EAD06C}" destId="{72EC0DAB-5DCC-3743-989B-0DB7633AC99A}" srcOrd="1" destOrd="0" presId="urn:microsoft.com/office/officeart/2008/layout/HalfCircleOrganizationChart"/>
    <dgm:cxn modelId="{6B764B07-815E-6342-8752-9852B332843E}" type="presParOf" srcId="{B1EF8B2C-84EA-7A47-A4A3-0A7BC4EAD06C}" destId="{9DE48F64-63EE-6C41-98AA-261C1CF4B2A3}" srcOrd="2" destOrd="0" presId="urn:microsoft.com/office/officeart/2008/layout/HalfCircleOrganizationChart"/>
    <dgm:cxn modelId="{2E878B30-7F35-594B-9A90-53EF2F2AFBB0}" type="presParOf" srcId="{B1EF8B2C-84EA-7A47-A4A3-0A7BC4EAD06C}" destId="{0BF0BE85-E423-A843-B9AB-EA5B9369F662}" srcOrd="3" destOrd="0" presId="urn:microsoft.com/office/officeart/2008/layout/HalfCircleOrganizationChart"/>
    <dgm:cxn modelId="{F7F174CB-3328-9A47-98C8-8F3C86AB45B1}" type="presParOf" srcId="{63957DCA-AF7B-914E-8BBB-44B073008C15}" destId="{18242CA4-A70C-8C46-93EC-382AB38BF6ED}" srcOrd="1" destOrd="0" presId="urn:microsoft.com/office/officeart/2008/layout/HalfCircleOrganizationChart"/>
    <dgm:cxn modelId="{7161E4F4-B3C7-5D4A-A185-17D78C9A3DFF}" type="presParOf" srcId="{63957DCA-AF7B-914E-8BBB-44B073008C15}" destId="{C5E99255-DB7B-6F4D-A5CF-A4526D87AC2F}" srcOrd="2" destOrd="0" presId="urn:microsoft.com/office/officeart/2008/layout/HalfCircleOrganizationChart"/>
    <dgm:cxn modelId="{0D8D98D0-2ADB-F843-BD14-DFA04269D783}" type="presParOf" srcId="{7D68A9C3-7AFE-884E-A5C2-407FA5A1DE85}" destId="{7E1E19D2-B6CC-E34F-8DFA-78C3989F2998}" srcOrd="2" destOrd="0" presId="urn:microsoft.com/office/officeart/2008/layout/HalfCircleOrganizationChart"/>
    <dgm:cxn modelId="{7CD1440A-4A61-B248-9663-8041033821A3}" type="presParOf" srcId="{79D3F9B6-5C07-594B-8B56-0AFDAB030CBE}" destId="{7075C42A-DCAA-5B49-A821-80CC02BDB78F}" srcOrd="2" destOrd="0" presId="urn:microsoft.com/office/officeart/2008/layout/HalfCircleOrganizationChart"/>
    <dgm:cxn modelId="{B042CC67-C420-5948-ABB2-F2B7FB1020EB}" type="presParOf" srcId="{A49555AC-5C29-674A-8009-91FC9632F983}" destId="{7FE57F9A-7356-C94F-9188-49E4DAEB4F56}" srcOrd="8" destOrd="0" presId="urn:microsoft.com/office/officeart/2008/layout/HalfCircleOrganizationChart"/>
    <dgm:cxn modelId="{DE80FE5E-2305-7941-84A0-8E1F35B426FD}" type="presParOf" srcId="{A49555AC-5C29-674A-8009-91FC9632F983}" destId="{6E2C8647-3FDB-A248-912D-4D8534C5EEC4}" srcOrd="9" destOrd="0" presId="urn:microsoft.com/office/officeart/2008/layout/HalfCircleOrganizationChart"/>
    <dgm:cxn modelId="{2BE2FBBD-603B-074B-9EAA-5053EDFCBDBC}" type="presParOf" srcId="{6E2C8647-3FDB-A248-912D-4D8534C5EEC4}" destId="{A829A08D-0B5F-FD40-9C3E-64260F900609}" srcOrd="0" destOrd="0" presId="urn:microsoft.com/office/officeart/2008/layout/HalfCircleOrganizationChart"/>
    <dgm:cxn modelId="{ED78F439-43CE-0D4F-84FD-17579BBF78EB}" type="presParOf" srcId="{A829A08D-0B5F-FD40-9C3E-64260F900609}" destId="{C37DF790-00F9-8D45-9081-2DC5F7F0C0C5}" srcOrd="0" destOrd="0" presId="urn:microsoft.com/office/officeart/2008/layout/HalfCircleOrganizationChart"/>
    <dgm:cxn modelId="{CB4B0C17-8660-5742-845F-4C63E2A169C8}" type="presParOf" srcId="{A829A08D-0B5F-FD40-9C3E-64260F900609}" destId="{F2FAF5CB-E102-BE49-B2F6-ECB7483FF333}" srcOrd="1" destOrd="0" presId="urn:microsoft.com/office/officeart/2008/layout/HalfCircleOrganizationChart"/>
    <dgm:cxn modelId="{10FFBCD3-2728-8546-8A4F-3B539D98C194}" type="presParOf" srcId="{A829A08D-0B5F-FD40-9C3E-64260F900609}" destId="{22614682-6F21-9B47-AFB0-76A74D124FAA}" srcOrd="2" destOrd="0" presId="urn:microsoft.com/office/officeart/2008/layout/HalfCircleOrganizationChart"/>
    <dgm:cxn modelId="{29C0457A-EE47-4C49-95FD-09E8288714D6}" type="presParOf" srcId="{A829A08D-0B5F-FD40-9C3E-64260F900609}" destId="{5B3E174E-CD52-CB4D-B0C2-F74AD4CC5116}" srcOrd="3" destOrd="0" presId="urn:microsoft.com/office/officeart/2008/layout/HalfCircleOrganizationChart"/>
    <dgm:cxn modelId="{F9EC1212-63FC-CF45-BD90-71EABB077607}" type="presParOf" srcId="{6E2C8647-3FDB-A248-912D-4D8534C5EEC4}" destId="{86D0DAB3-927E-FE48-92E1-3BAC00D98780}" srcOrd="1" destOrd="0" presId="urn:microsoft.com/office/officeart/2008/layout/HalfCircleOrganizationChart"/>
    <dgm:cxn modelId="{57555D9F-409F-5540-9EB3-F51BF408F503}" type="presParOf" srcId="{6E2C8647-3FDB-A248-912D-4D8534C5EEC4}" destId="{0EB13402-A0BB-8746-9F68-BFFF0AAAD1AD}" srcOrd="2" destOrd="0" presId="urn:microsoft.com/office/officeart/2008/layout/HalfCircleOrganizationChart"/>
    <dgm:cxn modelId="{A34A907E-797F-8144-BD01-62E0D1CC08B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6BE6CDF7-068E-E54C-BA8D-75C53180774C}" type="presOf" srcId="{88C386A5-A841-EA42-A28F-B66650749E27}" destId="{28A1E2BE-67B5-094C-9E05-96B9C0F2F552}" srcOrd="1" destOrd="0" presId="urn:microsoft.com/office/officeart/2008/layout/HalfCircleOrganizationChart"/>
    <dgm:cxn modelId="{50F95EB9-1B3A-7345-ADE0-6C852AEF80CD}" type="presOf" srcId="{1F264E59-6640-F24A-A9A5-AE6102944451}" destId="{1504E0BF-00D0-3C49-8725-83C91B7265FD}" srcOrd="1" destOrd="0" presId="urn:microsoft.com/office/officeart/2008/layout/HalfCircleOrganizationChart"/>
    <dgm:cxn modelId="{F7E7162F-6151-FC4F-B82F-336028C505B6}" type="presOf" srcId="{A9B3F6A5-C6D1-254C-BD35-1FAB4569ADFA}" destId="{6CC84037-DD20-484A-B7F5-D331EDFCF789}" srcOrd="1"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B142E45E-53A8-F442-A43A-A31EB82003CA}" type="presOf" srcId="{64903026-723B-164B-9176-ABC25F3A9F67}" destId="{2D06822F-24C2-554F-BA78-811C34A3B1A5}" srcOrd="0" destOrd="0" presId="urn:microsoft.com/office/officeart/2008/layout/HalfCircleOrganizationChart"/>
    <dgm:cxn modelId="{8A6EE0A0-CFF3-A749-987F-1E9B577713E1}" type="presOf" srcId="{64903026-723B-164B-9176-ABC25F3A9F67}" destId="{9428AB28-41E6-0A48-8820-157994D9D30C}"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AFDC771E-3FD3-3343-B679-A066E605B8F2}" type="presOf" srcId="{51B08561-6DC4-1241-9670-0F3CAB408282}" destId="{300B6A78-0C3A-5B4E-AD2F-93B97DA2F56C}" srcOrd="1" destOrd="0" presId="urn:microsoft.com/office/officeart/2008/layout/HalfCircleOrganizationChart"/>
    <dgm:cxn modelId="{DD5BF78D-C509-E944-8B6B-6185E4C1BFBF}" type="presOf" srcId="{1F264E59-6640-F24A-A9A5-AE6102944451}" destId="{1EBC3FE8-4A6F-7442-9129-150F8118DDE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65AFB1D9-74ED-D343-A7A8-4857BA4B3AC6}" type="presOf" srcId="{70AA8A8F-8FED-4149-A295-9D1BA95DDC9B}" destId="{0BF0BE85-E423-A843-B9AB-EA5B9369F662}"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96B283C6-6469-AF40-BA48-FDF9B95120B1}" type="presOf" srcId="{318866DB-4C54-644C-B5B2-62D81D1CB1ED}" destId="{839C52B7-E823-8B43-9FF8-2B56EEE41FD4}"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4CE3EBF-E1A7-FB4C-B059-F35BB8FAD6DF}" type="presOf" srcId="{26682DDB-D0AF-AC40-89FC-33DDA6C5852B}" destId="{3A494164-DFB0-5B4A-A87A-3F1EC2B7B6CB}" srcOrd="1" destOrd="0" presId="urn:microsoft.com/office/officeart/2008/layout/HalfCircleOrganizationChart"/>
    <dgm:cxn modelId="{78D7315E-5031-BF4B-9E7B-A4E5E0EAA379}" type="presOf" srcId="{921F844B-8BCA-BD4D-9EE2-1D1536B58524}" destId="{D41A28FF-9D7C-E049-9F81-95EBF4E366AF}" srcOrd="0" destOrd="0" presId="urn:microsoft.com/office/officeart/2008/layout/HalfCircleOrganizationChart"/>
    <dgm:cxn modelId="{9BE2350D-36C2-7441-9C45-4BDB4F2206EA}" type="presOf" srcId="{70AA8A8F-8FED-4149-A295-9D1BA95DDC9B}" destId="{192B681F-91C4-AF4E-B79D-C7793AA9A6E3}" srcOrd="0"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6C86D41C-1F81-6046-94FC-5D14D7114A5D}" type="presOf" srcId="{51B08561-6DC4-1241-9670-0F3CAB408282}" destId="{9E51699A-991B-4641-84D2-212B2B027E89}" srcOrd="0" destOrd="0" presId="urn:microsoft.com/office/officeart/2008/layout/HalfCircleOrganizationChart"/>
    <dgm:cxn modelId="{5698EAC2-B8BF-8546-999B-A74B3D859865}" type="presOf" srcId="{FE220F8D-0FE8-584E-8BDB-3775E18D3728}" destId="{5D310A1C-7E93-E14A-9F38-9F4BFDD11134}" srcOrd="0" destOrd="0" presId="urn:microsoft.com/office/officeart/2008/layout/HalfCircleOrganizationChart"/>
    <dgm:cxn modelId="{169DD327-1360-7C4D-B902-5C1304866759}" type="presOf" srcId="{DCFC437A-325F-8D45-B683-EDC55DEB4733}" destId="{D68DF7B4-8542-9446-818C-59947218F8B5}" srcOrd="0" destOrd="0" presId="urn:microsoft.com/office/officeart/2008/layout/HalfCircleOrganizationChart"/>
    <dgm:cxn modelId="{15FABFCF-A227-FB4D-A7CA-D59D4270B20E}" type="presOf" srcId="{851EF02D-4E59-5041-89D7-627FB4EC6616}" destId="{709B747C-318A-DB40-B2FE-A27AEB67E54A}" srcOrd="0" destOrd="0" presId="urn:microsoft.com/office/officeart/2008/layout/HalfCircleOrganizationChart"/>
    <dgm:cxn modelId="{42AA8B9C-C78F-454B-AA36-D7B89D13E126}" type="presOf" srcId="{D44B9CD4-94DF-B64E-820E-95E84117F9D4}" destId="{A5E4020B-49DD-1B4E-B673-EB8226EE3720}" srcOrd="0" destOrd="0" presId="urn:microsoft.com/office/officeart/2008/layout/HalfCircleOrganizationChart"/>
    <dgm:cxn modelId="{48D2BC0F-5DE8-9248-9AAD-AFB438DC4F78}" type="presOf" srcId="{067644FF-A968-EB4A-A816-03D30CF9A0C0}" destId="{0247B166-BC53-1542-AD63-412179EA14B5}" srcOrd="1" destOrd="0" presId="urn:microsoft.com/office/officeart/2008/layout/HalfCircleOrganizationChart"/>
    <dgm:cxn modelId="{05E2C4E9-01B3-F44B-84F4-6627164049C0}" type="presOf" srcId="{A9B3F6A5-C6D1-254C-BD35-1FAB4569ADFA}" destId="{EB05192C-527A-5D41-87F2-2EC5C324EC0B}" srcOrd="0" destOrd="0" presId="urn:microsoft.com/office/officeart/2008/layout/HalfCircleOrganizationChart"/>
    <dgm:cxn modelId="{D9D395F1-A19D-7F46-944F-1DCA14644149}" type="presOf" srcId="{D44B9CD4-94DF-B64E-820E-95E84117F9D4}" destId="{9E682431-A48B-7A40-A59B-56159335E06A}" srcOrd="1" destOrd="0" presId="urn:microsoft.com/office/officeart/2008/layout/HalfCircleOrganizationChart"/>
    <dgm:cxn modelId="{C89F665E-D42D-3644-B1A2-5562EA5232BF}"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118D3E-92C3-3841-95B8-5E1BB3D7FF4E}" type="presOf" srcId="{6B08ED09-B874-D74A-BDB7-F1763A20BFC0}" destId="{45E80E85-8B2F-BE4A-86BC-2DD7EF816D17}" srcOrd="0" destOrd="0" presId="urn:microsoft.com/office/officeart/2008/layout/HalfCircleOrganizationChart"/>
    <dgm:cxn modelId="{B162EE8B-6149-8F47-98BB-723B21C46D1E}" type="presOf" srcId="{F50AD94D-85E6-4C44-8AED-FC86928A67E0}" destId="{2CFFCB8D-9475-BD4B-9887-384F29646124}" srcOrd="0" destOrd="0" presId="urn:microsoft.com/office/officeart/2008/layout/HalfCircleOrganizationChart"/>
    <dgm:cxn modelId="{1F651585-4A9C-C241-BFD9-B4E63393CDC4}" type="presOf" srcId="{0B51E70B-C752-B649-B1AF-4BE866619E2C}" destId="{F70AC1FB-31CD-AB41-AB2A-30C27B078C73}" srcOrd="0" destOrd="0" presId="urn:microsoft.com/office/officeart/2008/layout/HalfCircleOrganizationChart"/>
    <dgm:cxn modelId="{226B340D-9BA1-EF4B-9314-47678CFAF34F}" type="presOf" srcId="{88C386A5-A841-EA42-A28F-B66650749E27}" destId="{79FA37EA-7521-1F4C-A399-95F223771CD3}" srcOrd="0" destOrd="0" presId="urn:microsoft.com/office/officeart/2008/layout/HalfCircleOrganizationChart"/>
    <dgm:cxn modelId="{6F8CDBD9-417C-F54E-834A-D78003ECCDDA}" type="presOf" srcId="{067644FF-A968-EB4A-A816-03D30CF9A0C0}" destId="{172ADABA-4E50-1C40-9B0C-7335204F503D}" srcOrd="0" destOrd="0" presId="urn:microsoft.com/office/officeart/2008/layout/HalfCircleOrganizationChart"/>
    <dgm:cxn modelId="{59359EF6-B093-8A4A-A21F-2481AC9D88DF}" type="presOf" srcId="{26682DDB-D0AF-AC40-89FC-33DDA6C5852B}" destId="{79B657D3-E685-EE40-84FD-F5F87664B2D8}" srcOrd="0" destOrd="0" presId="urn:microsoft.com/office/officeart/2008/layout/HalfCircleOrganizationChart"/>
    <dgm:cxn modelId="{FBC91C59-DC46-B543-A7B2-564762653A77}" type="presParOf" srcId="{D68DF7B4-8542-9446-818C-59947218F8B5}" destId="{8C142624-E278-EF42-A760-9372E64F4E35}" srcOrd="0" destOrd="0" presId="urn:microsoft.com/office/officeart/2008/layout/HalfCircleOrganizationChart"/>
    <dgm:cxn modelId="{129A4603-CFC5-3347-92ED-B9C7B36DF0A2}" type="presParOf" srcId="{8C142624-E278-EF42-A760-9372E64F4E35}" destId="{0419F53B-788F-444A-A6C3-8372D04550CD}" srcOrd="0" destOrd="0" presId="urn:microsoft.com/office/officeart/2008/layout/HalfCircleOrganizationChart"/>
    <dgm:cxn modelId="{7D9DE9CA-AAD9-C24F-A5E5-B9FE22BD4585}" type="presParOf" srcId="{0419F53B-788F-444A-A6C3-8372D04550CD}" destId="{EB05192C-527A-5D41-87F2-2EC5C324EC0B}" srcOrd="0" destOrd="0" presId="urn:microsoft.com/office/officeart/2008/layout/HalfCircleOrganizationChart"/>
    <dgm:cxn modelId="{6F9F9950-6029-FC4F-BEA9-222245456D4D}" type="presParOf" srcId="{0419F53B-788F-444A-A6C3-8372D04550CD}" destId="{6AD2DE29-FCC8-C547-A1A0-7EB4A67403DE}" srcOrd="1" destOrd="0" presId="urn:microsoft.com/office/officeart/2008/layout/HalfCircleOrganizationChart"/>
    <dgm:cxn modelId="{AF5107AF-B4DA-9F4D-9C33-4CB6FFDEF2E9}" type="presParOf" srcId="{0419F53B-788F-444A-A6C3-8372D04550CD}" destId="{97681BB6-FB53-B940-AE01-EABFD1280AAE}" srcOrd="2" destOrd="0" presId="urn:microsoft.com/office/officeart/2008/layout/HalfCircleOrganizationChart"/>
    <dgm:cxn modelId="{9C98F59D-6F9A-C84F-A1A1-0949166FA742}" type="presParOf" srcId="{0419F53B-788F-444A-A6C3-8372D04550CD}" destId="{6CC84037-DD20-484A-B7F5-D331EDFCF789}" srcOrd="3" destOrd="0" presId="urn:microsoft.com/office/officeart/2008/layout/HalfCircleOrganizationChart"/>
    <dgm:cxn modelId="{A94466B3-E236-4942-B35A-DA20C269B1C3}" type="presParOf" srcId="{8C142624-E278-EF42-A760-9372E64F4E35}" destId="{A49555AC-5C29-674A-8009-91FC9632F983}" srcOrd="1" destOrd="0" presId="urn:microsoft.com/office/officeart/2008/layout/HalfCircleOrganizationChart"/>
    <dgm:cxn modelId="{09F56133-BCCB-C242-8B04-8204DFA7E75A}" type="presParOf" srcId="{A49555AC-5C29-674A-8009-91FC9632F983}" destId="{839C52B7-E823-8B43-9FF8-2B56EEE41FD4}" srcOrd="0" destOrd="0" presId="urn:microsoft.com/office/officeart/2008/layout/HalfCircleOrganizationChart"/>
    <dgm:cxn modelId="{BF06FBAA-D44D-5C4F-841D-B762B58A334C}" type="presParOf" srcId="{A49555AC-5C29-674A-8009-91FC9632F983}" destId="{1B45603D-A7F5-8946-9EDB-0C49E0E725B0}" srcOrd="1" destOrd="0" presId="urn:microsoft.com/office/officeart/2008/layout/HalfCircleOrganizationChart"/>
    <dgm:cxn modelId="{84315F74-D6F3-9541-BB5D-3A9E7B165256}" type="presParOf" srcId="{1B45603D-A7F5-8946-9EDB-0C49E0E725B0}" destId="{F6ED177D-F269-234F-B392-2C216624C4A9}" srcOrd="0" destOrd="0" presId="urn:microsoft.com/office/officeart/2008/layout/HalfCircleOrganizationChart"/>
    <dgm:cxn modelId="{8E139F50-D772-B64F-AAB7-6AC295B98F3D}" type="presParOf" srcId="{F6ED177D-F269-234F-B392-2C216624C4A9}" destId="{1EBC3FE8-4A6F-7442-9129-150F8118DDEA}" srcOrd="0" destOrd="0" presId="urn:microsoft.com/office/officeart/2008/layout/HalfCircleOrganizationChart"/>
    <dgm:cxn modelId="{60F5834A-E583-D646-AEC7-8DCA31148898}" type="presParOf" srcId="{F6ED177D-F269-234F-B392-2C216624C4A9}" destId="{42549172-AA64-A840-B29A-9C3F45CE9EE5}" srcOrd="1" destOrd="0" presId="urn:microsoft.com/office/officeart/2008/layout/HalfCircleOrganizationChart"/>
    <dgm:cxn modelId="{A9B5E8EE-E674-3E4F-8AD4-04DA10222DDF}" type="presParOf" srcId="{F6ED177D-F269-234F-B392-2C216624C4A9}" destId="{E1FC29C1-E80E-214D-BD6C-5AD13CFE5633}" srcOrd="2" destOrd="0" presId="urn:microsoft.com/office/officeart/2008/layout/HalfCircleOrganizationChart"/>
    <dgm:cxn modelId="{42FE9A3E-286F-994C-A800-B968805A1ADB}" type="presParOf" srcId="{F6ED177D-F269-234F-B392-2C216624C4A9}" destId="{1504E0BF-00D0-3C49-8725-83C91B7265FD}" srcOrd="3" destOrd="0" presId="urn:microsoft.com/office/officeart/2008/layout/HalfCircleOrganizationChart"/>
    <dgm:cxn modelId="{CECF437A-EAF4-2948-AA6E-631948203460}" type="presParOf" srcId="{1B45603D-A7F5-8946-9EDB-0C49E0E725B0}" destId="{1C59311C-77A4-8543-96C5-012AED6A0FC6}" srcOrd="1" destOrd="0" presId="urn:microsoft.com/office/officeart/2008/layout/HalfCircleOrganizationChart"/>
    <dgm:cxn modelId="{F09867A0-DD37-1549-8175-1DE5270D5113}" type="presParOf" srcId="{1B45603D-A7F5-8946-9EDB-0C49E0E725B0}" destId="{34E4429F-6A17-A346-98B4-47D38A30F214}" srcOrd="2" destOrd="0" presId="urn:microsoft.com/office/officeart/2008/layout/HalfCircleOrganizationChart"/>
    <dgm:cxn modelId="{AC434F87-C96D-A746-8E4F-0B5F102E2F54}" type="presParOf" srcId="{A49555AC-5C29-674A-8009-91FC9632F983}" destId="{2CFFCB8D-9475-BD4B-9887-384F29646124}" srcOrd="2" destOrd="0" presId="urn:microsoft.com/office/officeart/2008/layout/HalfCircleOrganizationChart"/>
    <dgm:cxn modelId="{4C2285DD-F41E-5846-9CDD-12D36D78AF7D}" type="presParOf" srcId="{A49555AC-5C29-674A-8009-91FC9632F983}" destId="{59C86635-0565-7040-B9DD-AC3052EA4315}" srcOrd="3" destOrd="0" presId="urn:microsoft.com/office/officeart/2008/layout/HalfCircleOrganizationChart"/>
    <dgm:cxn modelId="{CBBBF015-662F-004F-A314-911BE356FA61}" type="presParOf" srcId="{59C86635-0565-7040-B9DD-AC3052EA4315}" destId="{5834ADD8-E84B-3B4A-B0FB-2D092E4BF926}" srcOrd="0" destOrd="0" presId="urn:microsoft.com/office/officeart/2008/layout/HalfCircleOrganizationChart"/>
    <dgm:cxn modelId="{EE4FE187-56D9-2343-89F3-FA6C39CE9D4F}" type="presParOf" srcId="{5834ADD8-E84B-3B4A-B0FB-2D092E4BF926}" destId="{9E51699A-991B-4641-84D2-212B2B027E89}" srcOrd="0" destOrd="0" presId="urn:microsoft.com/office/officeart/2008/layout/HalfCircleOrganizationChart"/>
    <dgm:cxn modelId="{3D67FFF6-1743-2846-BCDE-251941824A93}" type="presParOf" srcId="{5834ADD8-E84B-3B4A-B0FB-2D092E4BF926}" destId="{B6FDC77A-3C83-BB4E-BC88-7F6692336B41}" srcOrd="1" destOrd="0" presId="urn:microsoft.com/office/officeart/2008/layout/HalfCircleOrganizationChart"/>
    <dgm:cxn modelId="{652C7397-7F20-9648-A110-362EACC56A51}" type="presParOf" srcId="{5834ADD8-E84B-3B4A-B0FB-2D092E4BF926}" destId="{B61017B7-CC38-E44F-8EC2-7442FCA629E8}" srcOrd="2" destOrd="0" presId="urn:microsoft.com/office/officeart/2008/layout/HalfCircleOrganizationChart"/>
    <dgm:cxn modelId="{97D0AB49-FC5B-8745-B957-48FCAD9D9573}" type="presParOf" srcId="{5834ADD8-E84B-3B4A-B0FB-2D092E4BF926}" destId="{300B6A78-0C3A-5B4E-AD2F-93B97DA2F56C}" srcOrd="3" destOrd="0" presId="urn:microsoft.com/office/officeart/2008/layout/HalfCircleOrganizationChart"/>
    <dgm:cxn modelId="{FDC8BB45-53E5-2D4C-A07D-612810F49DF8}" type="presParOf" srcId="{59C86635-0565-7040-B9DD-AC3052EA4315}" destId="{EE308B4A-7A03-3E44-8E3A-0773FF338E2D}" srcOrd="1" destOrd="0" presId="urn:microsoft.com/office/officeart/2008/layout/HalfCircleOrganizationChart"/>
    <dgm:cxn modelId="{BACF1E5D-3159-1B49-BEB1-DA4E44C33A41}" type="presParOf" srcId="{59C86635-0565-7040-B9DD-AC3052EA4315}" destId="{43828F01-0673-D442-A2B3-3198087E1EA8}" srcOrd="2" destOrd="0" presId="urn:microsoft.com/office/officeart/2008/layout/HalfCircleOrganizationChart"/>
    <dgm:cxn modelId="{89144E88-6122-5B48-BA8E-42FBD65465FA}" type="presParOf" srcId="{A49555AC-5C29-674A-8009-91FC9632F983}" destId="{D41A28FF-9D7C-E049-9F81-95EBF4E366AF}" srcOrd="4" destOrd="0" presId="urn:microsoft.com/office/officeart/2008/layout/HalfCircleOrganizationChart"/>
    <dgm:cxn modelId="{082268C5-25A7-FA41-8381-03D7CD8C0A97}" type="presParOf" srcId="{A49555AC-5C29-674A-8009-91FC9632F983}" destId="{765BF392-0BE6-4A45-9CAC-BF4BDF935112}" srcOrd="5" destOrd="0" presId="urn:microsoft.com/office/officeart/2008/layout/HalfCircleOrganizationChart"/>
    <dgm:cxn modelId="{F134ED6F-061D-B542-97E3-2D1E75C94C09}" type="presParOf" srcId="{765BF392-0BE6-4A45-9CAC-BF4BDF935112}" destId="{19B133D6-4518-D641-9265-D2C36F3821CD}" srcOrd="0" destOrd="0" presId="urn:microsoft.com/office/officeart/2008/layout/HalfCircleOrganizationChart"/>
    <dgm:cxn modelId="{F535814B-586E-7047-8076-FFF9EA8085B8}" type="presParOf" srcId="{19B133D6-4518-D641-9265-D2C36F3821CD}" destId="{A5E4020B-49DD-1B4E-B673-EB8226EE3720}" srcOrd="0" destOrd="0" presId="urn:microsoft.com/office/officeart/2008/layout/HalfCircleOrganizationChart"/>
    <dgm:cxn modelId="{C1DD4734-0B7C-CD46-B62A-9255B605D968}" type="presParOf" srcId="{19B133D6-4518-D641-9265-D2C36F3821CD}" destId="{6FE385BF-D2AB-EC41-94A3-9BBD64D9BC9B}" srcOrd="1" destOrd="0" presId="urn:microsoft.com/office/officeart/2008/layout/HalfCircleOrganizationChart"/>
    <dgm:cxn modelId="{4C53B9E6-3315-6149-8A2E-1199E55E9853}" type="presParOf" srcId="{19B133D6-4518-D641-9265-D2C36F3821CD}" destId="{1A7170AA-F5BC-D94A-BA92-7E413503321A}" srcOrd="2" destOrd="0" presId="urn:microsoft.com/office/officeart/2008/layout/HalfCircleOrganizationChart"/>
    <dgm:cxn modelId="{821DDAB1-E272-6146-A1BC-4B46DAC28CB9}" type="presParOf" srcId="{19B133D6-4518-D641-9265-D2C36F3821CD}" destId="{9E682431-A48B-7A40-A59B-56159335E06A}" srcOrd="3" destOrd="0" presId="urn:microsoft.com/office/officeart/2008/layout/HalfCircleOrganizationChart"/>
    <dgm:cxn modelId="{5BA324FE-8108-A64D-B125-A1A205B15CDD}" type="presParOf" srcId="{765BF392-0BE6-4A45-9CAC-BF4BDF935112}" destId="{C96AD345-43B3-D140-B119-7B8AC02AC0B2}" srcOrd="1" destOrd="0" presId="urn:microsoft.com/office/officeart/2008/layout/HalfCircleOrganizationChart"/>
    <dgm:cxn modelId="{1DB97B90-0A48-1346-831E-0A2B4E837596}" type="presParOf" srcId="{C96AD345-43B3-D140-B119-7B8AC02AC0B2}" destId="{709B747C-318A-DB40-B2FE-A27AEB67E54A}" srcOrd="0" destOrd="0" presId="urn:microsoft.com/office/officeart/2008/layout/HalfCircleOrganizationChart"/>
    <dgm:cxn modelId="{B84948EB-4396-9E47-A3C5-A377C253BE14}" type="presParOf" srcId="{C96AD345-43B3-D140-B119-7B8AC02AC0B2}" destId="{75247BD8-79E6-CF40-BF0C-3FF975A0D8BA}" srcOrd="1" destOrd="0" presId="urn:microsoft.com/office/officeart/2008/layout/HalfCircleOrganizationChart"/>
    <dgm:cxn modelId="{4840CA39-6826-8145-B6B5-2840FB75F64C}" type="presParOf" srcId="{75247BD8-79E6-CF40-BF0C-3FF975A0D8BA}" destId="{A46132A0-D9A6-9942-AD1A-913D81EDE6AB}" srcOrd="0" destOrd="0" presId="urn:microsoft.com/office/officeart/2008/layout/HalfCircleOrganizationChart"/>
    <dgm:cxn modelId="{AB639678-9B0A-544C-B515-9AA9272B140F}" type="presParOf" srcId="{A46132A0-D9A6-9942-AD1A-913D81EDE6AB}" destId="{2D06822F-24C2-554F-BA78-811C34A3B1A5}" srcOrd="0" destOrd="0" presId="urn:microsoft.com/office/officeart/2008/layout/HalfCircleOrganizationChart"/>
    <dgm:cxn modelId="{A82B766C-88A0-B54E-8FD8-6775C7812E26}" type="presParOf" srcId="{A46132A0-D9A6-9942-AD1A-913D81EDE6AB}" destId="{577DBC34-A896-B748-9D9E-587430B83FAB}" srcOrd="1" destOrd="0" presId="urn:microsoft.com/office/officeart/2008/layout/HalfCircleOrganizationChart"/>
    <dgm:cxn modelId="{45B15B6F-3D31-324A-A669-F39E51A83E40}" type="presParOf" srcId="{A46132A0-D9A6-9942-AD1A-913D81EDE6AB}" destId="{918013B7-1D24-044A-B869-966EE8EB7807}" srcOrd="2" destOrd="0" presId="urn:microsoft.com/office/officeart/2008/layout/HalfCircleOrganizationChart"/>
    <dgm:cxn modelId="{652A0CE0-350C-4B47-BB0A-CB5DED7554EA}" type="presParOf" srcId="{A46132A0-D9A6-9942-AD1A-913D81EDE6AB}" destId="{9428AB28-41E6-0A48-8820-157994D9D30C}" srcOrd="3" destOrd="0" presId="urn:microsoft.com/office/officeart/2008/layout/HalfCircleOrganizationChart"/>
    <dgm:cxn modelId="{E1110392-96F0-CF4C-BB98-47B561AC805C}" type="presParOf" srcId="{75247BD8-79E6-CF40-BF0C-3FF975A0D8BA}" destId="{F9B5BAFC-6556-C847-B89A-0DF412C782F6}" srcOrd="1" destOrd="0" presId="urn:microsoft.com/office/officeart/2008/layout/HalfCircleOrganizationChart"/>
    <dgm:cxn modelId="{CFF7E5CF-AB36-2846-82CC-335656AFF6F7}" type="presParOf" srcId="{75247BD8-79E6-CF40-BF0C-3FF975A0D8BA}" destId="{F29318D9-AE18-0143-BE97-F618C4BC68C9}" srcOrd="2" destOrd="0" presId="urn:microsoft.com/office/officeart/2008/layout/HalfCircleOrganizationChart"/>
    <dgm:cxn modelId="{72A77302-EEC4-BE47-B683-F4F619D1FB64}" type="presParOf" srcId="{765BF392-0BE6-4A45-9CAC-BF4BDF935112}" destId="{74F1DE5C-62D9-294D-9C28-7ED047F2C1F1}" srcOrd="2" destOrd="0" presId="urn:microsoft.com/office/officeart/2008/layout/HalfCircleOrganizationChart"/>
    <dgm:cxn modelId="{F141C1E3-567D-9843-8FE3-AED4469D846E}" type="presParOf" srcId="{A49555AC-5C29-674A-8009-91FC9632F983}" destId="{F70AC1FB-31CD-AB41-AB2A-30C27B078C73}" srcOrd="6" destOrd="0" presId="urn:microsoft.com/office/officeart/2008/layout/HalfCircleOrganizationChart"/>
    <dgm:cxn modelId="{833AE0A8-F299-6E45-B04B-AF43F2A18470}" type="presParOf" srcId="{A49555AC-5C29-674A-8009-91FC9632F983}" destId="{79D3F9B6-5C07-594B-8B56-0AFDAB030CBE}" srcOrd="7" destOrd="0" presId="urn:microsoft.com/office/officeart/2008/layout/HalfCircleOrganizationChart"/>
    <dgm:cxn modelId="{42D73740-999D-5548-90CB-DD893C2DF9C5}" type="presParOf" srcId="{79D3F9B6-5C07-594B-8B56-0AFDAB030CBE}" destId="{062D1878-5626-4F44-8DFB-84EA745BD08A}" srcOrd="0" destOrd="0" presId="urn:microsoft.com/office/officeart/2008/layout/HalfCircleOrganizationChart"/>
    <dgm:cxn modelId="{ACB016BD-90D2-AB4C-8D7F-B9A2C5BF9F7F}" type="presParOf" srcId="{062D1878-5626-4F44-8DFB-84EA745BD08A}" destId="{172ADABA-4E50-1C40-9B0C-7335204F503D}" srcOrd="0" destOrd="0" presId="urn:microsoft.com/office/officeart/2008/layout/HalfCircleOrganizationChart"/>
    <dgm:cxn modelId="{B3198890-1D02-2D41-9023-647FDE9BDB15}" type="presParOf" srcId="{062D1878-5626-4F44-8DFB-84EA745BD08A}" destId="{0F621EC2-8E12-0549-A2AA-DEA3673AA5A3}" srcOrd="1" destOrd="0" presId="urn:microsoft.com/office/officeart/2008/layout/HalfCircleOrganizationChart"/>
    <dgm:cxn modelId="{CFD70BF8-5B94-2C4F-A53D-A0223FC46A72}" type="presParOf" srcId="{062D1878-5626-4F44-8DFB-84EA745BD08A}" destId="{80D6CEEA-0B76-5246-A4B8-C94A86E47F03}" srcOrd="2" destOrd="0" presId="urn:microsoft.com/office/officeart/2008/layout/HalfCircleOrganizationChart"/>
    <dgm:cxn modelId="{27B6D894-A46F-6848-88C8-0825A8A77A60}" type="presParOf" srcId="{062D1878-5626-4F44-8DFB-84EA745BD08A}" destId="{0247B166-BC53-1542-AD63-412179EA14B5}" srcOrd="3" destOrd="0" presId="urn:microsoft.com/office/officeart/2008/layout/HalfCircleOrganizationChart"/>
    <dgm:cxn modelId="{065ADD06-015C-6F4A-A36C-2C5F29C219BF}" type="presParOf" srcId="{79D3F9B6-5C07-594B-8B56-0AFDAB030CBE}" destId="{540E4BFD-77E2-0A4A-AF47-826045A2EAE7}" srcOrd="1" destOrd="0" presId="urn:microsoft.com/office/officeart/2008/layout/HalfCircleOrganizationChart"/>
    <dgm:cxn modelId="{506B6D73-5C5F-5247-BADD-0F9D403B312B}" type="presParOf" srcId="{540E4BFD-77E2-0A4A-AF47-826045A2EAE7}" destId="{45E80E85-8B2F-BE4A-86BC-2DD7EF816D17}" srcOrd="0" destOrd="0" presId="urn:microsoft.com/office/officeart/2008/layout/HalfCircleOrganizationChart"/>
    <dgm:cxn modelId="{06696936-E866-7541-8C4E-FEF2DD3E2837}" type="presParOf" srcId="{540E4BFD-77E2-0A4A-AF47-826045A2EAE7}" destId="{7D68A9C3-7AFE-884E-A5C2-407FA5A1DE85}" srcOrd="1" destOrd="0" presId="urn:microsoft.com/office/officeart/2008/layout/HalfCircleOrganizationChart"/>
    <dgm:cxn modelId="{C5E87341-368B-5A48-BD8E-77AF17DA9812}" type="presParOf" srcId="{7D68A9C3-7AFE-884E-A5C2-407FA5A1DE85}" destId="{175B3CA9-6AAF-9A4F-ADB0-B6E62799E89F}" srcOrd="0" destOrd="0" presId="urn:microsoft.com/office/officeart/2008/layout/HalfCircleOrganizationChart"/>
    <dgm:cxn modelId="{67876D2A-8669-0B46-BE03-DB1620CE66DA}" type="presParOf" srcId="{175B3CA9-6AAF-9A4F-ADB0-B6E62799E89F}" destId="{79FA37EA-7521-1F4C-A399-95F223771CD3}" srcOrd="0" destOrd="0" presId="urn:microsoft.com/office/officeart/2008/layout/HalfCircleOrganizationChart"/>
    <dgm:cxn modelId="{468F3C22-D0DF-B343-84A6-263AD17AD66E}" type="presParOf" srcId="{175B3CA9-6AAF-9A4F-ADB0-B6E62799E89F}" destId="{A49E9390-BD0F-C24A-9449-9F4ADBBD70B3}" srcOrd="1" destOrd="0" presId="urn:microsoft.com/office/officeart/2008/layout/HalfCircleOrganizationChart"/>
    <dgm:cxn modelId="{BBDC7DDC-F88C-FF4B-84E9-2E72628309C4}" type="presParOf" srcId="{175B3CA9-6AAF-9A4F-ADB0-B6E62799E89F}" destId="{1C426711-9729-3E46-B42D-7809147B8BC6}" srcOrd="2" destOrd="0" presId="urn:microsoft.com/office/officeart/2008/layout/HalfCircleOrganizationChart"/>
    <dgm:cxn modelId="{CA220209-5D54-734A-8EA6-704CE8793745}" type="presParOf" srcId="{175B3CA9-6AAF-9A4F-ADB0-B6E62799E89F}" destId="{28A1E2BE-67B5-094C-9E05-96B9C0F2F552}" srcOrd="3" destOrd="0" presId="urn:microsoft.com/office/officeart/2008/layout/HalfCircleOrganizationChart"/>
    <dgm:cxn modelId="{5E1E2809-A8E8-7647-B77F-6DFE34102E0B}" type="presParOf" srcId="{7D68A9C3-7AFE-884E-A5C2-407FA5A1DE85}" destId="{11CC00A4-9717-6747-A608-CA2C7C37A923}" srcOrd="1" destOrd="0" presId="urn:microsoft.com/office/officeart/2008/layout/HalfCircleOrganizationChart"/>
    <dgm:cxn modelId="{54810113-BACD-7444-8EEF-EB231233CB51}" type="presParOf" srcId="{11CC00A4-9717-6747-A608-CA2C7C37A923}" destId="{102E5C1E-92E6-784F-99D8-8F63D68D2ED2}" srcOrd="0" destOrd="0" presId="urn:microsoft.com/office/officeart/2008/layout/HalfCircleOrganizationChart"/>
    <dgm:cxn modelId="{0A25A641-2BEF-E840-8901-CB93A1FD7551}" type="presParOf" srcId="{11CC00A4-9717-6747-A608-CA2C7C37A923}" destId="{63957DCA-AF7B-914E-8BBB-44B073008C15}" srcOrd="1" destOrd="0" presId="urn:microsoft.com/office/officeart/2008/layout/HalfCircleOrganizationChart"/>
    <dgm:cxn modelId="{DBDAC6CB-BE83-484C-A5F8-E8BE9AE68A2E}" type="presParOf" srcId="{63957DCA-AF7B-914E-8BBB-44B073008C15}" destId="{B1EF8B2C-84EA-7A47-A4A3-0A7BC4EAD06C}" srcOrd="0" destOrd="0" presId="urn:microsoft.com/office/officeart/2008/layout/HalfCircleOrganizationChart"/>
    <dgm:cxn modelId="{94F11EE9-BCBE-A646-84FF-160784917E63}" type="presParOf" srcId="{B1EF8B2C-84EA-7A47-A4A3-0A7BC4EAD06C}" destId="{192B681F-91C4-AF4E-B79D-C7793AA9A6E3}" srcOrd="0" destOrd="0" presId="urn:microsoft.com/office/officeart/2008/layout/HalfCircleOrganizationChart"/>
    <dgm:cxn modelId="{AE2DD530-DE32-9C4E-958B-B4AFF670B824}" type="presParOf" srcId="{B1EF8B2C-84EA-7A47-A4A3-0A7BC4EAD06C}" destId="{72EC0DAB-5DCC-3743-989B-0DB7633AC99A}" srcOrd="1" destOrd="0" presId="urn:microsoft.com/office/officeart/2008/layout/HalfCircleOrganizationChart"/>
    <dgm:cxn modelId="{903ACCD3-75C1-1341-99E1-877795A7DDCE}" type="presParOf" srcId="{B1EF8B2C-84EA-7A47-A4A3-0A7BC4EAD06C}" destId="{9DE48F64-63EE-6C41-98AA-261C1CF4B2A3}" srcOrd="2" destOrd="0" presId="urn:microsoft.com/office/officeart/2008/layout/HalfCircleOrganizationChart"/>
    <dgm:cxn modelId="{FE511A67-AE44-844F-AC49-1F0C9046A744}" type="presParOf" srcId="{B1EF8B2C-84EA-7A47-A4A3-0A7BC4EAD06C}" destId="{0BF0BE85-E423-A843-B9AB-EA5B9369F662}" srcOrd="3" destOrd="0" presId="urn:microsoft.com/office/officeart/2008/layout/HalfCircleOrganizationChart"/>
    <dgm:cxn modelId="{DCED8C6F-56EB-124E-B4BD-C5F3520E2056}" type="presParOf" srcId="{63957DCA-AF7B-914E-8BBB-44B073008C15}" destId="{18242CA4-A70C-8C46-93EC-382AB38BF6ED}" srcOrd="1" destOrd="0" presId="urn:microsoft.com/office/officeart/2008/layout/HalfCircleOrganizationChart"/>
    <dgm:cxn modelId="{F809FB99-FD9B-D34A-BAAF-18D1BD88C6A8}" type="presParOf" srcId="{63957DCA-AF7B-914E-8BBB-44B073008C15}" destId="{C5E99255-DB7B-6F4D-A5CF-A4526D87AC2F}" srcOrd="2" destOrd="0" presId="urn:microsoft.com/office/officeart/2008/layout/HalfCircleOrganizationChart"/>
    <dgm:cxn modelId="{4365A911-4E3A-C34B-B148-0CB0B2D2C10F}" type="presParOf" srcId="{7D68A9C3-7AFE-884E-A5C2-407FA5A1DE85}" destId="{7E1E19D2-B6CC-E34F-8DFA-78C3989F2998}" srcOrd="2" destOrd="0" presId="urn:microsoft.com/office/officeart/2008/layout/HalfCircleOrganizationChart"/>
    <dgm:cxn modelId="{D8AFEC8A-4F99-1146-B22B-8DDC94B73C28}" type="presParOf" srcId="{79D3F9B6-5C07-594B-8B56-0AFDAB030CBE}" destId="{7075C42A-DCAA-5B49-A821-80CC02BDB78F}" srcOrd="2" destOrd="0" presId="urn:microsoft.com/office/officeart/2008/layout/HalfCircleOrganizationChart"/>
    <dgm:cxn modelId="{3E92D32C-D056-DE4E-BAAB-41610338A266}" type="presParOf" srcId="{A49555AC-5C29-674A-8009-91FC9632F983}" destId="{5D310A1C-7E93-E14A-9F38-9F4BFDD11134}" srcOrd="8" destOrd="0" presId="urn:microsoft.com/office/officeart/2008/layout/HalfCircleOrganizationChart"/>
    <dgm:cxn modelId="{BF274866-A5FF-6345-9B3F-D787D974CD0F}" type="presParOf" srcId="{A49555AC-5C29-674A-8009-91FC9632F983}" destId="{0681FBFB-A88A-A248-8813-82B3CB41ABD4}" srcOrd="9" destOrd="0" presId="urn:microsoft.com/office/officeart/2008/layout/HalfCircleOrganizationChart"/>
    <dgm:cxn modelId="{66AA7A6E-492D-D544-B489-E0C703BCB849}" type="presParOf" srcId="{0681FBFB-A88A-A248-8813-82B3CB41ABD4}" destId="{1FC0C2BC-1A0D-854F-9587-B0AA255DE6C7}" srcOrd="0" destOrd="0" presId="urn:microsoft.com/office/officeart/2008/layout/HalfCircleOrganizationChart"/>
    <dgm:cxn modelId="{8D583D5E-446B-4749-AE4A-9F1A095C5D41}" type="presParOf" srcId="{1FC0C2BC-1A0D-854F-9587-B0AA255DE6C7}" destId="{79B657D3-E685-EE40-84FD-F5F87664B2D8}" srcOrd="0" destOrd="0" presId="urn:microsoft.com/office/officeart/2008/layout/HalfCircleOrganizationChart"/>
    <dgm:cxn modelId="{AB1656C0-3B83-0947-86D4-26C09E9C78E2}" type="presParOf" srcId="{1FC0C2BC-1A0D-854F-9587-B0AA255DE6C7}" destId="{0993E8EE-5E01-1343-BECA-9A7D2BA0EE75}" srcOrd="1" destOrd="0" presId="urn:microsoft.com/office/officeart/2008/layout/HalfCircleOrganizationChart"/>
    <dgm:cxn modelId="{D94B9EEF-3FD7-4B4B-B68C-0D85575A1F14}" type="presParOf" srcId="{1FC0C2BC-1A0D-854F-9587-B0AA255DE6C7}" destId="{CF545830-93F8-5145-AD78-E586A0D86EC8}" srcOrd="2" destOrd="0" presId="urn:microsoft.com/office/officeart/2008/layout/HalfCircleOrganizationChart"/>
    <dgm:cxn modelId="{AF7A5448-59D3-6C44-BF74-D28FF091AE4A}" type="presParOf" srcId="{1FC0C2BC-1A0D-854F-9587-B0AA255DE6C7}" destId="{3A494164-DFB0-5B4A-A87A-3F1EC2B7B6CB}" srcOrd="3" destOrd="0" presId="urn:microsoft.com/office/officeart/2008/layout/HalfCircleOrganizationChart"/>
    <dgm:cxn modelId="{BF9A35D3-16CF-AB42-883F-F77A73939A9E}" type="presParOf" srcId="{0681FBFB-A88A-A248-8813-82B3CB41ABD4}" destId="{EE9FF1C4-04C1-7B40-8276-38008F2A7A17}" srcOrd="1" destOrd="0" presId="urn:microsoft.com/office/officeart/2008/layout/HalfCircleOrganizationChart"/>
    <dgm:cxn modelId="{12EEF88D-AA83-C34F-9035-81970D03CE42}" type="presParOf" srcId="{0681FBFB-A88A-A248-8813-82B3CB41ABD4}" destId="{FAD3C585-F64C-DD49-8CEE-A2E5826599C3}" srcOrd="2" destOrd="0" presId="urn:microsoft.com/office/officeart/2008/layout/HalfCircleOrganizationChart"/>
    <dgm:cxn modelId="{62F91B7B-5274-5F4C-9BC9-EC2D8F10281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42E8A961-9FFE-B543-85FA-507DE2CFF6DA}" type="presOf" srcId="{067644FF-A968-EB4A-A816-03D30CF9A0C0}" destId="{172ADABA-4E50-1C40-9B0C-7335204F503D}" srcOrd="0" destOrd="0" presId="urn:microsoft.com/office/officeart/2008/layout/HalfCircleOrganizationChart"/>
    <dgm:cxn modelId="{EDDDF646-65A1-0947-90E0-884161084C0E}" type="presOf" srcId="{318866DB-4C54-644C-B5B2-62D81D1CB1ED}" destId="{839C52B7-E823-8B43-9FF8-2B56EEE41FD4}" srcOrd="0" destOrd="0" presId="urn:microsoft.com/office/officeart/2008/layout/HalfCircleOrganizationChart"/>
    <dgm:cxn modelId="{4C41E2D5-9F13-CC49-A72C-598AC4429070}" type="presOf" srcId="{EAE762BB-B7A1-E941-ADDC-D900533FEE13}" destId="{C337C8DC-61C9-954C-A3CF-09AAD8FC8066}" srcOrd="1" destOrd="0" presId="urn:microsoft.com/office/officeart/2008/layout/HalfCircleOrganizationChart"/>
    <dgm:cxn modelId="{35EB9606-868B-D842-8291-4DB744C0206F}" type="presOf" srcId="{A9B3F6A5-C6D1-254C-BD35-1FAB4569ADFA}" destId="{EB05192C-527A-5D41-87F2-2EC5C324EC0B}"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CD200E7-1D20-F04C-967C-D80127822187}" type="presOf" srcId="{D44B9CD4-94DF-B64E-820E-95E84117F9D4}" destId="{9E682431-A48B-7A40-A59B-56159335E06A}"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58BE948-7C6A-C74E-9A83-6CDFAC3E93B9}" type="presOf" srcId="{51B08561-6DC4-1241-9670-0F3CAB408282}" destId="{9E51699A-991B-4641-84D2-212B2B027E89}"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904B154B-844F-C04B-AD5A-F16ACB80B725}" type="presOf" srcId="{64903026-723B-164B-9176-ABC25F3A9F67}" destId="{9428AB28-41E6-0A48-8820-157994D9D30C}" srcOrd="1" destOrd="0" presId="urn:microsoft.com/office/officeart/2008/layout/HalfCircleOrganizationChart"/>
    <dgm:cxn modelId="{BFB53A01-6278-7E47-8FDF-303AD5CF32D3}" type="presOf" srcId="{0B51E70B-C752-B649-B1AF-4BE866619E2C}" destId="{F70AC1FB-31CD-AB41-AB2A-30C27B078C73}"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C73AD56F-DA75-494C-86C3-E6D0B320CBED}" type="presOf" srcId="{70AA8A8F-8FED-4149-A295-9D1BA95DDC9B}" destId="{192B681F-91C4-AF4E-B79D-C7793AA9A6E3}" srcOrd="0" destOrd="0" presId="urn:microsoft.com/office/officeart/2008/layout/HalfCircleOrganizationChart"/>
    <dgm:cxn modelId="{6B8B0107-B20C-9E4D-B17E-89BE7ECEA94C}" type="presOf" srcId="{F50AD94D-85E6-4C44-8AED-FC86928A67E0}" destId="{2CFFCB8D-9475-BD4B-9887-384F29646124}" srcOrd="0" destOrd="0" presId="urn:microsoft.com/office/officeart/2008/layout/HalfCircleOrganizationChart"/>
    <dgm:cxn modelId="{AF7831CD-A1FC-E746-82E0-AADB228BE5FE}" type="presOf" srcId="{88C386A5-A841-EA42-A28F-B66650749E27}" destId="{79FA37EA-7521-1F4C-A399-95F223771CD3}"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9303AE0-A249-4549-93FB-5990CEA90483}" type="presOf" srcId="{A9B3F6A5-C6D1-254C-BD35-1FAB4569ADFA}" destId="{6CC84037-DD20-484A-B7F5-D331EDFCF789}" srcOrd="1" destOrd="0" presId="urn:microsoft.com/office/officeart/2008/layout/HalfCircleOrganizationChart"/>
    <dgm:cxn modelId="{D1DF6ED7-9438-264D-8D11-46693439917D}" type="presOf" srcId="{64903026-723B-164B-9176-ABC25F3A9F67}" destId="{2D06822F-24C2-554F-BA78-811C34A3B1A5}" srcOrd="0" destOrd="0" presId="urn:microsoft.com/office/officeart/2008/layout/HalfCircleOrganizationChart"/>
    <dgm:cxn modelId="{4A652007-C030-BC4D-8CD7-CEFE222FFE47}" type="presOf" srcId="{51B08561-6DC4-1241-9670-0F3CAB408282}" destId="{300B6A78-0C3A-5B4E-AD2F-93B97DA2F56C}" srcOrd="1" destOrd="0" presId="urn:microsoft.com/office/officeart/2008/layout/HalfCircleOrganizationChart"/>
    <dgm:cxn modelId="{EA7C10DD-6B33-334C-8265-0AB392C93FBD}" type="presOf" srcId="{70AA8A8F-8FED-4149-A295-9D1BA95DDC9B}" destId="{0BF0BE85-E423-A843-B9AB-EA5B9369F662}" srcOrd="1" destOrd="0" presId="urn:microsoft.com/office/officeart/2008/layout/HalfCircleOrganizationChart"/>
    <dgm:cxn modelId="{51E1D03E-1487-1043-AEB7-9A93608FC54F}" type="presOf" srcId="{98656C62-4D0C-754E-A4ED-162219F0C602}" destId="{224898CB-3B21-C347-8F51-772FB4629B23}" srcOrd="0" destOrd="0" presId="urn:microsoft.com/office/officeart/2008/layout/HalfCircleOrganizationChart"/>
    <dgm:cxn modelId="{24CAAD62-B418-8540-834B-A7BD9969A519}" type="presOf" srcId="{6B08ED09-B874-D74A-BDB7-F1763A20BFC0}" destId="{45E80E85-8B2F-BE4A-86BC-2DD7EF816D17}" srcOrd="0" destOrd="0" presId="urn:microsoft.com/office/officeart/2008/layout/HalfCircleOrganizationChart"/>
    <dgm:cxn modelId="{41AC8133-FE46-9840-BF1B-DBAD4923B5C5}"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4691ADC2-091F-F34A-A4F0-DE27F1823029}" type="presOf" srcId="{DCFC437A-325F-8D45-B683-EDC55DEB4733}" destId="{D68DF7B4-8542-9446-818C-59947218F8B5}" srcOrd="0" destOrd="0" presId="urn:microsoft.com/office/officeart/2008/layout/HalfCircleOrganizationChart"/>
    <dgm:cxn modelId="{1CC2E510-2C42-6440-AAF4-60FFED0F39DE}" type="presOf" srcId="{1F264E59-6640-F24A-A9A5-AE6102944451}" destId="{1EBC3FE8-4A6F-7442-9129-150F8118DDEA}" srcOrd="0" destOrd="0" presId="urn:microsoft.com/office/officeart/2008/layout/HalfCircleOrganizationChart"/>
    <dgm:cxn modelId="{34AFB6FD-85F5-CE41-BF84-3E10468F72C7}" type="presOf" srcId="{067644FF-A968-EB4A-A816-03D30CF9A0C0}" destId="{0247B166-BC53-1542-AD63-412179EA14B5}" srcOrd="1" destOrd="0" presId="urn:microsoft.com/office/officeart/2008/layout/HalfCircleOrganizationChart"/>
    <dgm:cxn modelId="{9AD66434-4522-7F4F-9305-26E9E5161721}" type="presOf" srcId="{D44B9CD4-94DF-B64E-820E-95E84117F9D4}" destId="{A5E4020B-49DD-1B4E-B673-EB8226EE3720}" srcOrd="0" destOrd="0" presId="urn:microsoft.com/office/officeart/2008/layout/HalfCircleOrganizationChart"/>
    <dgm:cxn modelId="{B8D80564-B7DE-3641-9EF2-3D500A65CF73}" type="presOf" srcId="{88C386A5-A841-EA42-A28F-B66650749E27}" destId="{28A1E2BE-67B5-094C-9E05-96B9C0F2F552}" srcOrd="1" destOrd="0" presId="urn:microsoft.com/office/officeart/2008/layout/HalfCircleOrganizationChart"/>
    <dgm:cxn modelId="{F9A29AD2-EAE6-8149-963A-E222E0A20C10}" type="presOf" srcId="{1F264E59-6640-F24A-A9A5-AE6102944451}" destId="{1504E0BF-00D0-3C49-8725-83C91B7265FD}" srcOrd="1" destOrd="0" presId="urn:microsoft.com/office/officeart/2008/layout/HalfCircleOrganizationChart"/>
    <dgm:cxn modelId="{6EC6D2C5-8435-FA4A-83F5-0B461564D5FF}" type="presOf" srcId="{851EF02D-4E59-5041-89D7-627FB4EC6616}" destId="{709B747C-318A-DB40-B2FE-A27AEB67E54A}" srcOrd="0" destOrd="0" presId="urn:microsoft.com/office/officeart/2008/layout/HalfCircleOrganizationChart"/>
    <dgm:cxn modelId="{968ADD7D-7490-5640-8376-B2ACDBBF4568}" type="presOf" srcId="{EAE762BB-B7A1-E941-ADDC-D900533FEE13}" destId="{9E3DA3A4-ADCE-864E-97FA-441AFA8C44FD}" srcOrd="0" destOrd="0" presId="urn:microsoft.com/office/officeart/2008/layout/HalfCircleOrganizationChart"/>
    <dgm:cxn modelId="{2DE51AC4-A777-A748-A8DA-72FB517B2EC4}" type="presOf" srcId="{921F844B-8BCA-BD4D-9EE2-1D1536B58524}" destId="{D41A28FF-9D7C-E049-9F81-95EBF4E366AF}" srcOrd="0" destOrd="0" presId="urn:microsoft.com/office/officeart/2008/layout/HalfCircleOrganizationChart"/>
    <dgm:cxn modelId="{798D4C6D-531F-4A4C-9F4A-A490718DC17E}" type="presParOf" srcId="{D68DF7B4-8542-9446-818C-59947218F8B5}" destId="{8C142624-E278-EF42-A760-9372E64F4E35}" srcOrd="0" destOrd="0" presId="urn:microsoft.com/office/officeart/2008/layout/HalfCircleOrganizationChart"/>
    <dgm:cxn modelId="{35D234B8-2706-3840-8F52-7D2893010EA4}" type="presParOf" srcId="{8C142624-E278-EF42-A760-9372E64F4E35}" destId="{0419F53B-788F-444A-A6C3-8372D04550CD}" srcOrd="0" destOrd="0" presId="urn:microsoft.com/office/officeart/2008/layout/HalfCircleOrganizationChart"/>
    <dgm:cxn modelId="{A3A1CB08-451B-444B-B169-3E032E526EFC}" type="presParOf" srcId="{0419F53B-788F-444A-A6C3-8372D04550CD}" destId="{EB05192C-527A-5D41-87F2-2EC5C324EC0B}" srcOrd="0" destOrd="0" presId="urn:microsoft.com/office/officeart/2008/layout/HalfCircleOrganizationChart"/>
    <dgm:cxn modelId="{3409E3A7-3A11-B243-B9EF-6E9B27DF35A3}" type="presParOf" srcId="{0419F53B-788F-444A-A6C3-8372D04550CD}" destId="{6AD2DE29-FCC8-C547-A1A0-7EB4A67403DE}" srcOrd="1" destOrd="0" presId="urn:microsoft.com/office/officeart/2008/layout/HalfCircleOrganizationChart"/>
    <dgm:cxn modelId="{751462B3-085F-BA4D-B9A5-6AB053756CDE}" type="presParOf" srcId="{0419F53B-788F-444A-A6C3-8372D04550CD}" destId="{97681BB6-FB53-B940-AE01-EABFD1280AAE}" srcOrd="2" destOrd="0" presId="urn:microsoft.com/office/officeart/2008/layout/HalfCircleOrganizationChart"/>
    <dgm:cxn modelId="{517047CC-A4D0-8B4C-B3C8-A98D49444CF7}" type="presParOf" srcId="{0419F53B-788F-444A-A6C3-8372D04550CD}" destId="{6CC84037-DD20-484A-B7F5-D331EDFCF789}" srcOrd="3" destOrd="0" presId="urn:microsoft.com/office/officeart/2008/layout/HalfCircleOrganizationChart"/>
    <dgm:cxn modelId="{17D0989C-EE1D-5D46-8A33-BD2C3034C517}" type="presParOf" srcId="{8C142624-E278-EF42-A760-9372E64F4E35}" destId="{A49555AC-5C29-674A-8009-91FC9632F983}" srcOrd="1" destOrd="0" presId="urn:microsoft.com/office/officeart/2008/layout/HalfCircleOrganizationChart"/>
    <dgm:cxn modelId="{A7FD2A21-9EF2-8E43-BFED-E97B5101434B}" type="presParOf" srcId="{A49555AC-5C29-674A-8009-91FC9632F983}" destId="{839C52B7-E823-8B43-9FF8-2B56EEE41FD4}" srcOrd="0" destOrd="0" presId="urn:microsoft.com/office/officeart/2008/layout/HalfCircleOrganizationChart"/>
    <dgm:cxn modelId="{A42F1A4D-33DF-204B-BB38-0F98ACC6EF88}" type="presParOf" srcId="{A49555AC-5C29-674A-8009-91FC9632F983}" destId="{1B45603D-A7F5-8946-9EDB-0C49E0E725B0}" srcOrd="1" destOrd="0" presId="urn:microsoft.com/office/officeart/2008/layout/HalfCircleOrganizationChart"/>
    <dgm:cxn modelId="{0F589836-C743-D444-90D7-4022D070F207}" type="presParOf" srcId="{1B45603D-A7F5-8946-9EDB-0C49E0E725B0}" destId="{F6ED177D-F269-234F-B392-2C216624C4A9}" srcOrd="0" destOrd="0" presId="urn:microsoft.com/office/officeart/2008/layout/HalfCircleOrganizationChart"/>
    <dgm:cxn modelId="{1D8B5D6E-4104-D240-808E-D6DAFD54D303}" type="presParOf" srcId="{F6ED177D-F269-234F-B392-2C216624C4A9}" destId="{1EBC3FE8-4A6F-7442-9129-150F8118DDEA}" srcOrd="0" destOrd="0" presId="urn:microsoft.com/office/officeart/2008/layout/HalfCircleOrganizationChart"/>
    <dgm:cxn modelId="{47A85D4A-84DE-1148-BF31-632616D4C54D}" type="presParOf" srcId="{F6ED177D-F269-234F-B392-2C216624C4A9}" destId="{42549172-AA64-A840-B29A-9C3F45CE9EE5}" srcOrd="1" destOrd="0" presId="urn:microsoft.com/office/officeart/2008/layout/HalfCircleOrganizationChart"/>
    <dgm:cxn modelId="{AC616D61-6206-9548-9CF8-1DA4A41B7A50}" type="presParOf" srcId="{F6ED177D-F269-234F-B392-2C216624C4A9}" destId="{E1FC29C1-E80E-214D-BD6C-5AD13CFE5633}" srcOrd="2" destOrd="0" presId="urn:microsoft.com/office/officeart/2008/layout/HalfCircleOrganizationChart"/>
    <dgm:cxn modelId="{71025A0A-08EB-8E4C-80D4-003558DA65A3}" type="presParOf" srcId="{F6ED177D-F269-234F-B392-2C216624C4A9}" destId="{1504E0BF-00D0-3C49-8725-83C91B7265FD}" srcOrd="3" destOrd="0" presId="urn:microsoft.com/office/officeart/2008/layout/HalfCircleOrganizationChart"/>
    <dgm:cxn modelId="{A3D5B777-6172-7947-8D86-AC9C043E7D4F}" type="presParOf" srcId="{1B45603D-A7F5-8946-9EDB-0C49E0E725B0}" destId="{1C59311C-77A4-8543-96C5-012AED6A0FC6}" srcOrd="1" destOrd="0" presId="urn:microsoft.com/office/officeart/2008/layout/HalfCircleOrganizationChart"/>
    <dgm:cxn modelId="{B722B0B2-E42B-814E-9116-3A893AB5B25C}" type="presParOf" srcId="{1B45603D-A7F5-8946-9EDB-0C49E0E725B0}" destId="{34E4429F-6A17-A346-98B4-47D38A30F214}" srcOrd="2" destOrd="0" presId="urn:microsoft.com/office/officeart/2008/layout/HalfCircleOrganizationChart"/>
    <dgm:cxn modelId="{C5E9F619-5F60-BD4D-B726-860A8B6BD5D6}" type="presParOf" srcId="{A49555AC-5C29-674A-8009-91FC9632F983}" destId="{2CFFCB8D-9475-BD4B-9887-384F29646124}" srcOrd="2" destOrd="0" presId="urn:microsoft.com/office/officeart/2008/layout/HalfCircleOrganizationChart"/>
    <dgm:cxn modelId="{6AAA50AD-8E76-A641-9472-7454021D2A97}" type="presParOf" srcId="{A49555AC-5C29-674A-8009-91FC9632F983}" destId="{59C86635-0565-7040-B9DD-AC3052EA4315}" srcOrd="3" destOrd="0" presId="urn:microsoft.com/office/officeart/2008/layout/HalfCircleOrganizationChart"/>
    <dgm:cxn modelId="{F053C2F3-06A1-1942-B612-3D154BC3C784}" type="presParOf" srcId="{59C86635-0565-7040-B9DD-AC3052EA4315}" destId="{5834ADD8-E84B-3B4A-B0FB-2D092E4BF926}" srcOrd="0" destOrd="0" presId="urn:microsoft.com/office/officeart/2008/layout/HalfCircleOrganizationChart"/>
    <dgm:cxn modelId="{75AA852D-EDEA-7F46-8DCE-6658AE22BA89}" type="presParOf" srcId="{5834ADD8-E84B-3B4A-B0FB-2D092E4BF926}" destId="{9E51699A-991B-4641-84D2-212B2B027E89}" srcOrd="0" destOrd="0" presId="urn:microsoft.com/office/officeart/2008/layout/HalfCircleOrganizationChart"/>
    <dgm:cxn modelId="{ABEE1A35-FFE7-C14C-AA45-05B38B08F52B}" type="presParOf" srcId="{5834ADD8-E84B-3B4A-B0FB-2D092E4BF926}" destId="{B6FDC77A-3C83-BB4E-BC88-7F6692336B41}" srcOrd="1" destOrd="0" presId="urn:microsoft.com/office/officeart/2008/layout/HalfCircleOrganizationChart"/>
    <dgm:cxn modelId="{47428F5C-DA31-A24F-AB2D-8294662585D4}" type="presParOf" srcId="{5834ADD8-E84B-3B4A-B0FB-2D092E4BF926}" destId="{B61017B7-CC38-E44F-8EC2-7442FCA629E8}" srcOrd="2" destOrd="0" presId="urn:microsoft.com/office/officeart/2008/layout/HalfCircleOrganizationChart"/>
    <dgm:cxn modelId="{3484366F-907D-5747-AFA7-5DE505F6D4F4}" type="presParOf" srcId="{5834ADD8-E84B-3B4A-B0FB-2D092E4BF926}" destId="{300B6A78-0C3A-5B4E-AD2F-93B97DA2F56C}" srcOrd="3" destOrd="0" presId="urn:microsoft.com/office/officeart/2008/layout/HalfCircleOrganizationChart"/>
    <dgm:cxn modelId="{93C46AB3-C269-434F-8745-E2A514BA24B1}" type="presParOf" srcId="{59C86635-0565-7040-B9DD-AC3052EA4315}" destId="{EE308B4A-7A03-3E44-8E3A-0773FF338E2D}" srcOrd="1" destOrd="0" presId="urn:microsoft.com/office/officeart/2008/layout/HalfCircleOrganizationChart"/>
    <dgm:cxn modelId="{3976E623-43C9-E645-82CD-B2C085CF3A75}" type="presParOf" srcId="{59C86635-0565-7040-B9DD-AC3052EA4315}" destId="{43828F01-0673-D442-A2B3-3198087E1EA8}" srcOrd="2" destOrd="0" presId="urn:microsoft.com/office/officeart/2008/layout/HalfCircleOrganizationChart"/>
    <dgm:cxn modelId="{85DCC758-FBD9-B04C-A939-3BFB802F8929}" type="presParOf" srcId="{A49555AC-5C29-674A-8009-91FC9632F983}" destId="{D41A28FF-9D7C-E049-9F81-95EBF4E366AF}" srcOrd="4" destOrd="0" presId="urn:microsoft.com/office/officeart/2008/layout/HalfCircleOrganizationChart"/>
    <dgm:cxn modelId="{BD387E0A-9677-C946-865A-679C2EBF8CA1}" type="presParOf" srcId="{A49555AC-5C29-674A-8009-91FC9632F983}" destId="{765BF392-0BE6-4A45-9CAC-BF4BDF935112}" srcOrd="5" destOrd="0" presId="urn:microsoft.com/office/officeart/2008/layout/HalfCircleOrganizationChart"/>
    <dgm:cxn modelId="{2D835450-E264-A448-812A-9399C03DCC78}" type="presParOf" srcId="{765BF392-0BE6-4A45-9CAC-BF4BDF935112}" destId="{19B133D6-4518-D641-9265-D2C36F3821CD}" srcOrd="0" destOrd="0" presId="urn:microsoft.com/office/officeart/2008/layout/HalfCircleOrganizationChart"/>
    <dgm:cxn modelId="{AEBFC89C-B930-C848-B108-ED0FA4408DA9}" type="presParOf" srcId="{19B133D6-4518-D641-9265-D2C36F3821CD}" destId="{A5E4020B-49DD-1B4E-B673-EB8226EE3720}" srcOrd="0" destOrd="0" presId="urn:microsoft.com/office/officeart/2008/layout/HalfCircleOrganizationChart"/>
    <dgm:cxn modelId="{F8B8CBD2-9772-954C-8145-FFA46C0354CF}" type="presParOf" srcId="{19B133D6-4518-D641-9265-D2C36F3821CD}" destId="{6FE385BF-D2AB-EC41-94A3-9BBD64D9BC9B}" srcOrd="1" destOrd="0" presId="urn:microsoft.com/office/officeart/2008/layout/HalfCircleOrganizationChart"/>
    <dgm:cxn modelId="{815B5315-8370-D74A-9C03-74362330697E}" type="presParOf" srcId="{19B133D6-4518-D641-9265-D2C36F3821CD}" destId="{1A7170AA-F5BC-D94A-BA92-7E413503321A}" srcOrd="2" destOrd="0" presId="urn:microsoft.com/office/officeart/2008/layout/HalfCircleOrganizationChart"/>
    <dgm:cxn modelId="{10F7E8A3-EDF2-4B40-A63B-6624DDE26D76}" type="presParOf" srcId="{19B133D6-4518-D641-9265-D2C36F3821CD}" destId="{9E682431-A48B-7A40-A59B-56159335E06A}" srcOrd="3" destOrd="0" presId="urn:microsoft.com/office/officeart/2008/layout/HalfCircleOrganizationChart"/>
    <dgm:cxn modelId="{4D04169F-1138-A54F-8B78-7C7552638806}" type="presParOf" srcId="{765BF392-0BE6-4A45-9CAC-BF4BDF935112}" destId="{C96AD345-43B3-D140-B119-7B8AC02AC0B2}" srcOrd="1" destOrd="0" presId="urn:microsoft.com/office/officeart/2008/layout/HalfCircleOrganizationChart"/>
    <dgm:cxn modelId="{7A140F17-A8D3-A54F-93F7-20C1F2BC44F0}" type="presParOf" srcId="{C96AD345-43B3-D140-B119-7B8AC02AC0B2}" destId="{709B747C-318A-DB40-B2FE-A27AEB67E54A}" srcOrd="0" destOrd="0" presId="urn:microsoft.com/office/officeart/2008/layout/HalfCircleOrganizationChart"/>
    <dgm:cxn modelId="{1B17B012-DC36-0041-BA7B-AB8350329BBF}" type="presParOf" srcId="{C96AD345-43B3-D140-B119-7B8AC02AC0B2}" destId="{75247BD8-79E6-CF40-BF0C-3FF975A0D8BA}" srcOrd="1" destOrd="0" presId="urn:microsoft.com/office/officeart/2008/layout/HalfCircleOrganizationChart"/>
    <dgm:cxn modelId="{CC643093-DD56-1F4D-B146-BB77C9400894}" type="presParOf" srcId="{75247BD8-79E6-CF40-BF0C-3FF975A0D8BA}" destId="{A46132A0-D9A6-9942-AD1A-913D81EDE6AB}" srcOrd="0" destOrd="0" presId="urn:microsoft.com/office/officeart/2008/layout/HalfCircleOrganizationChart"/>
    <dgm:cxn modelId="{98FB2A55-EC3F-BB44-99AB-0557E1F677CB}" type="presParOf" srcId="{A46132A0-D9A6-9942-AD1A-913D81EDE6AB}" destId="{2D06822F-24C2-554F-BA78-811C34A3B1A5}" srcOrd="0" destOrd="0" presId="urn:microsoft.com/office/officeart/2008/layout/HalfCircleOrganizationChart"/>
    <dgm:cxn modelId="{E03D96A1-6A7D-1949-8003-0C279762EB6A}" type="presParOf" srcId="{A46132A0-D9A6-9942-AD1A-913D81EDE6AB}" destId="{577DBC34-A896-B748-9D9E-587430B83FAB}" srcOrd="1" destOrd="0" presId="urn:microsoft.com/office/officeart/2008/layout/HalfCircleOrganizationChart"/>
    <dgm:cxn modelId="{45E62B67-DDA2-EF49-946F-652F8A649967}" type="presParOf" srcId="{A46132A0-D9A6-9942-AD1A-913D81EDE6AB}" destId="{918013B7-1D24-044A-B869-966EE8EB7807}" srcOrd="2" destOrd="0" presId="urn:microsoft.com/office/officeart/2008/layout/HalfCircleOrganizationChart"/>
    <dgm:cxn modelId="{E4CA4148-E058-F047-B610-7044CEF4A205}" type="presParOf" srcId="{A46132A0-D9A6-9942-AD1A-913D81EDE6AB}" destId="{9428AB28-41E6-0A48-8820-157994D9D30C}" srcOrd="3" destOrd="0" presId="urn:microsoft.com/office/officeart/2008/layout/HalfCircleOrganizationChart"/>
    <dgm:cxn modelId="{3CBEE1BD-82DF-6A42-A319-99A8EEC89247}" type="presParOf" srcId="{75247BD8-79E6-CF40-BF0C-3FF975A0D8BA}" destId="{F9B5BAFC-6556-C847-B89A-0DF412C782F6}" srcOrd="1" destOrd="0" presId="urn:microsoft.com/office/officeart/2008/layout/HalfCircleOrganizationChart"/>
    <dgm:cxn modelId="{AB1E143A-C45F-9944-954E-7B64EDF7CD4B}" type="presParOf" srcId="{75247BD8-79E6-CF40-BF0C-3FF975A0D8BA}" destId="{F29318D9-AE18-0143-BE97-F618C4BC68C9}" srcOrd="2" destOrd="0" presId="urn:microsoft.com/office/officeart/2008/layout/HalfCircleOrganizationChart"/>
    <dgm:cxn modelId="{E9552301-F5E6-3F4C-8BE5-AD4856F999B2}" type="presParOf" srcId="{765BF392-0BE6-4A45-9CAC-BF4BDF935112}" destId="{74F1DE5C-62D9-294D-9C28-7ED047F2C1F1}" srcOrd="2" destOrd="0" presId="urn:microsoft.com/office/officeart/2008/layout/HalfCircleOrganizationChart"/>
    <dgm:cxn modelId="{E88570A0-1185-354D-981C-B64EECD9092E}" type="presParOf" srcId="{A49555AC-5C29-674A-8009-91FC9632F983}" destId="{F70AC1FB-31CD-AB41-AB2A-30C27B078C73}" srcOrd="6" destOrd="0" presId="urn:microsoft.com/office/officeart/2008/layout/HalfCircleOrganizationChart"/>
    <dgm:cxn modelId="{2D322A89-C2C5-4344-9091-558693B04E32}" type="presParOf" srcId="{A49555AC-5C29-674A-8009-91FC9632F983}" destId="{79D3F9B6-5C07-594B-8B56-0AFDAB030CBE}" srcOrd="7" destOrd="0" presId="urn:microsoft.com/office/officeart/2008/layout/HalfCircleOrganizationChart"/>
    <dgm:cxn modelId="{1479BD6E-BEEE-0F4B-9E08-7F7331C89DBD}" type="presParOf" srcId="{79D3F9B6-5C07-594B-8B56-0AFDAB030CBE}" destId="{062D1878-5626-4F44-8DFB-84EA745BD08A}" srcOrd="0" destOrd="0" presId="urn:microsoft.com/office/officeart/2008/layout/HalfCircleOrganizationChart"/>
    <dgm:cxn modelId="{8DC11CAB-8E1F-524A-A6D9-1BB2F39FC61F}" type="presParOf" srcId="{062D1878-5626-4F44-8DFB-84EA745BD08A}" destId="{172ADABA-4E50-1C40-9B0C-7335204F503D}" srcOrd="0" destOrd="0" presId="urn:microsoft.com/office/officeart/2008/layout/HalfCircleOrganizationChart"/>
    <dgm:cxn modelId="{1673F7BA-B796-8F47-B0E7-C43DD190558F}" type="presParOf" srcId="{062D1878-5626-4F44-8DFB-84EA745BD08A}" destId="{0F621EC2-8E12-0549-A2AA-DEA3673AA5A3}" srcOrd="1" destOrd="0" presId="urn:microsoft.com/office/officeart/2008/layout/HalfCircleOrganizationChart"/>
    <dgm:cxn modelId="{4E6EA524-6F3B-9740-98C5-0A91C5FA69EA}" type="presParOf" srcId="{062D1878-5626-4F44-8DFB-84EA745BD08A}" destId="{80D6CEEA-0B76-5246-A4B8-C94A86E47F03}" srcOrd="2" destOrd="0" presId="urn:microsoft.com/office/officeart/2008/layout/HalfCircleOrganizationChart"/>
    <dgm:cxn modelId="{1D6BBE41-B10A-0E45-BBF3-A29D0C13BFDB}" type="presParOf" srcId="{062D1878-5626-4F44-8DFB-84EA745BD08A}" destId="{0247B166-BC53-1542-AD63-412179EA14B5}" srcOrd="3" destOrd="0" presId="urn:microsoft.com/office/officeart/2008/layout/HalfCircleOrganizationChart"/>
    <dgm:cxn modelId="{56D9ABF1-6073-5842-BDD7-0A573150CB4E}" type="presParOf" srcId="{79D3F9B6-5C07-594B-8B56-0AFDAB030CBE}" destId="{540E4BFD-77E2-0A4A-AF47-826045A2EAE7}" srcOrd="1" destOrd="0" presId="urn:microsoft.com/office/officeart/2008/layout/HalfCircleOrganizationChart"/>
    <dgm:cxn modelId="{359C8E71-06F8-434A-96C3-98CE8185328E}" type="presParOf" srcId="{540E4BFD-77E2-0A4A-AF47-826045A2EAE7}" destId="{45E80E85-8B2F-BE4A-86BC-2DD7EF816D17}" srcOrd="0" destOrd="0" presId="urn:microsoft.com/office/officeart/2008/layout/HalfCircleOrganizationChart"/>
    <dgm:cxn modelId="{AC836E00-2EE7-2647-9FC0-7251BAE04FA4}" type="presParOf" srcId="{540E4BFD-77E2-0A4A-AF47-826045A2EAE7}" destId="{7D68A9C3-7AFE-884E-A5C2-407FA5A1DE85}" srcOrd="1" destOrd="0" presId="urn:microsoft.com/office/officeart/2008/layout/HalfCircleOrganizationChart"/>
    <dgm:cxn modelId="{5E54F367-03A4-934A-BFFD-7A4FE365E898}" type="presParOf" srcId="{7D68A9C3-7AFE-884E-A5C2-407FA5A1DE85}" destId="{175B3CA9-6AAF-9A4F-ADB0-B6E62799E89F}" srcOrd="0" destOrd="0" presId="urn:microsoft.com/office/officeart/2008/layout/HalfCircleOrganizationChart"/>
    <dgm:cxn modelId="{F9D6C560-90F6-954A-8773-36BF7FF53D96}" type="presParOf" srcId="{175B3CA9-6AAF-9A4F-ADB0-B6E62799E89F}" destId="{79FA37EA-7521-1F4C-A399-95F223771CD3}" srcOrd="0" destOrd="0" presId="urn:microsoft.com/office/officeart/2008/layout/HalfCircleOrganizationChart"/>
    <dgm:cxn modelId="{470D3E4D-0A05-D746-A2A5-C9FFE3F98A5A}" type="presParOf" srcId="{175B3CA9-6AAF-9A4F-ADB0-B6E62799E89F}" destId="{A49E9390-BD0F-C24A-9449-9F4ADBBD70B3}" srcOrd="1" destOrd="0" presId="urn:microsoft.com/office/officeart/2008/layout/HalfCircleOrganizationChart"/>
    <dgm:cxn modelId="{AE5026E6-A36C-B547-9B27-55C48B2840B7}" type="presParOf" srcId="{175B3CA9-6AAF-9A4F-ADB0-B6E62799E89F}" destId="{1C426711-9729-3E46-B42D-7809147B8BC6}" srcOrd="2" destOrd="0" presId="urn:microsoft.com/office/officeart/2008/layout/HalfCircleOrganizationChart"/>
    <dgm:cxn modelId="{E1BB71FB-33EC-B44C-8B42-FE66A1BF00BC}" type="presParOf" srcId="{175B3CA9-6AAF-9A4F-ADB0-B6E62799E89F}" destId="{28A1E2BE-67B5-094C-9E05-96B9C0F2F552}" srcOrd="3" destOrd="0" presId="urn:microsoft.com/office/officeart/2008/layout/HalfCircleOrganizationChart"/>
    <dgm:cxn modelId="{C4BBDA81-3BBD-4D41-B238-539CB60D50B1}" type="presParOf" srcId="{7D68A9C3-7AFE-884E-A5C2-407FA5A1DE85}" destId="{11CC00A4-9717-6747-A608-CA2C7C37A923}" srcOrd="1" destOrd="0" presId="urn:microsoft.com/office/officeart/2008/layout/HalfCircleOrganizationChart"/>
    <dgm:cxn modelId="{7589948C-8734-774F-9B20-E6F0025D267C}" type="presParOf" srcId="{11CC00A4-9717-6747-A608-CA2C7C37A923}" destId="{102E5C1E-92E6-784F-99D8-8F63D68D2ED2}" srcOrd="0" destOrd="0" presId="urn:microsoft.com/office/officeart/2008/layout/HalfCircleOrganizationChart"/>
    <dgm:cxn modelId="{A1FAE4D2-AAED-B948-8A49-4FB64788AFB5}" type="presParOf" srcId="{11CC00A4-9717-6747-A608-CA2C7C37A923}" destId="{63957DCA-AF7B-914E-8BBB-44B073008C15}" srcOrd="1" destOrd="0" presId="urn:microsoft.com/office/officeart/2008/layout/HalfCircleOrganizationChart"/>
    <dgm:cxn modelId="{4583D22B-E61E-154E-B747-C73B29C31DA7}" type="presParOf" srcId="{63957DCA-AF7B-914E-8BBB-44B073008C15}" destId="{B1EF8B2C-84EA-7A47-A4A3-0A7BC4EAD06C}" srcOrd="0" destOrd="0" presId="urn:microsoft.com/office/officeart/2008/layout/HalfCircleOrganizationChart"/>
    <dgm:cxn modelId="{255EAA99-954F-204A-88E6-A98F5F171BAA}" type="presParOf" srcId="{B1EF8B2C-84EA-7A47-A4A3-0A7BC4EAD06C}" destId="{192B681F-91C4-AF4E-B79D-C7793AA9A6E3}" srcOrd="0" destOrd="0" presId="urn:microsoft.com/office/officeart/2008/layout/HalfCircleOrganizationChart"/>
    <dgm:cxn modelId="{4046B37C-24B6-464A-BFCB-1EBE2903780B}" type="presParOf" srcId="{B1EF8B2C-84EA-7A47-A4A3-0A7BC4EAD06C}" destId="{72EC0DAB-5DCC-3743-989B-0DB7633AC99A}" srcOrd="1" destOrd="0" presId="urn:microsoft.com/office/officeart/2008/layout/HalfCircleOrganizationChart"/>
    <dgm:cxn modelId="{8F679B70-72E3-C143-AAC6-3123548816DD}" type="presParOf" srcId="{B1EF8B2C-84EA-7A47-A4A3-0A7BC4EAD06C}" destId="{9DE48F64-63EE-6C41-98AA-261C1CF4B2A3}" srcOrd="2" destOrd="0" presId="urn:microsoft.com/office/officeart/2008/layout/HalfCircleOrganizationChart"/>
    <dgm:cxn modelId="{CE58E24F-B9B5-0243-B928-E0E858454180}" type="presParOf" srcId="{B1EF8B2C-84EA-7A47-A4A3-0A7BC4EAD06C}" destId="{0BF0BE85-E423-A843-B9AB-EA5B9369F662}" srcOrd="3" destOrd="0" presId="urn:microsoft.com/office/officeart/2008/layout/HalfCircleOrganizationChart"/>
    <dgm:cxn modelId="{AD147F81-E5E5-0343-9155-92093425FAEB}" type="presParOf" srcId="{63957DCA-AF7B-914E-8BBB-44B073008C15}" destId="{18242CA4-A70C-8C46-93EC-382AB38BF6ED}" srcOrd="1" destOrd="0" presId="urn:microsoft.com/office/officeart/2008/layout/HalfCircleOrganizationChart"/>
    <dgm:cxn modelId="{2EADAE22-CF70-A14E-9323-086D1BD4489B}" type="presParOf" srcId="{63957DCA-AF7B-914E-8BBB-44B073008C15}" destId="{C5E99255-DB7B-6F4D-A5CF-A4526D87AC2F}" srcOrd="2" destOrd="0" presId="urn:microsoft.com/office/officeart/2008/layout/HalfCircleOrganizationChart"/>
    <dgm:cxn modelId="{B825D0A0-38F5-9E42-9A1E-9352C25A1280}" type="presParOf" srcId="{7D68A9C3-7AFE-884E-A5C2-407FA5A1DE85}" destId="{7E1E19D2-B6CC-E34F-8DFA-78C3989F2998}" srcOrd="2" destOrd="0" presId="urn:microsoft.com/office/officeart/2008/layout/HalfCircleOrganizationChart"/>
    <dgm:cxn modelId="{C392B682-1CA8-E64B-8658-1942E643D5A1}" type="presParOf" srcId="{79D3F9B6-5C07-594B-8B56-0AFDAB030CBE}" destId="{7075C42A-DCAA-5B49-A821-80CC02BDB78F}" srcOrd="2" destOrd="0" presId="urn:microsoft.com/office/officeart/2008/layout/HalfCircleOrganizationChart"/>
    <dgm:cxn modelId="{238E46EF-25B8-E84A-A3DA-71803DCDF62A}" type="presParOf" srcId="{A49555AC-5C29-674A-8009-91FC9632F983}" destId="{224898CB-3B21-C347-8F51-772FB4629B23}" srcOrd="8" destOrd="0" presId="urn:microsoft.com/office/officeart/2008/layout/HalfCircleOrganizationChart"/>
    <dgm:cxn modelId="{645DB55E-E228-834E-80D4-7A80C3063395}" type="presParOf" srcId="{A49555AC-5C29-674A-8009-91FC9632F983}" destId="{7CAE20D9-5DB3-9448-A0FA-8E37F92241A8}" srcOrd="9" destOrd="0" presId="urn:microsoft.com/office/officeart/2008/layout/HalfCircleOrganizationChart"/>
    <dgm:cxn modelId="{E7DB8DC3-8F40-B74C-8798-6A562CC32FDC}" type="presParOf" srcId="{7CAE20D9-5DB3-9448-A0FA-8E37F92241A8}" destId="{ACAED064-5528-B748-A1A8-BDC028AC2E9D}" srcOrd="0" destOrd="0" presId="urn:microsoft.com/office/officeart/2008/layout/HalfCircleOrganizationChart"/>
    <dgm:cxn modelId="{41D99FD8-347A-D548-B4EB-F0A1D4ACE9B2}" type="presParOf" srcId="{ACAED064-5528-B748-A1A8-BDC028AC2E9D}" destId="{9E3DA3A4-ADCE-864E-97FA-441AFA8C44FD}" srcOrd="0" destOrd="0" presId="urn:microsoft.com/office/officeart/2008/layout/HalfCircleOrganizationChart"/>
    <dgm:cxn modelId="{45D248CF-E867-7F45-B4FC-05B42E878462}" type="presParOf" srcId="{ACAED064-5528-B748-A1A8-BDC028AC2E9D}" destId="{B22BEAB1-730B-464D-A8C6-3451929825AC}" srcOrd="1" destOrd="0" presId="urn:microsoft.com/office/officeart/2008/layout/HalfCircleOrganizationChart"/>
    <dgm:cxn modelId="{D365F858-A1D6-5D42-8EC8-F93E5D5C60C9}" type="presParOf" srcId="{ACAED064-5528-B748-A1A8-BDC028AC2E9D}" destId="{75A8CFEF-A41B-3241-883C-1F43FCABC850}" srcOrd="2" destOrd="0" presId="urn:microsoft.com/office/officeart/2008/layout/HalfCircleOrganizationChart"/>
    <dgm:cxn modelId="{AC152011-EF84-C242-8E94-67F0B70E74FC}" type="presParOf" srcId="{ACAED064-5528-B748-A1A8-BDC028AC2E9D}" destId="{C337C8DC-61C9-954C-A3CF-09AAD8FC8066}" srcOrd="3" destOrd="0" presId="urn:microsoft.com/office/officeart/2008/layout/HalfCircleOrganizationChart"/>
    <dgm:cxn modelId="{F60809FE-8F0D-4C4E-8289-425D469664B0}" type="presParOf" srcId="{7CAE20D9-5DB3-9448-A0FA-8E37F92241A8}" destId="{BA39BBAC-7AB2-9047-B8E3-28C9AAFA2D0E}" srcOrd="1" destOrd="0" presId="urn:microsoft.com/office/officeart/2008/layout/HalfCircleOrganizationChart"/>
    <dgm:cxn modelId="{7F15F198-7A94-B84C-B34A-C0E12E974668}" type="presParOf" srcId="{7CAE20D9-5DB3-9448-A0FA-8E37F92241A8}" destId="{7C935A71-70F8-6741-B5DD-11B2D75AEDFE}" srcOrd="2" destOrd="0" presId="urn:microsoft.com/office/officeart/2008/layout/HalfCircleOrganizationChart"/>
    <dgm:cxn modelId="{4D9C689C-FB46-6E49-9967-5FE0F600B76E}"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6257719" cy="1991305"/>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32220"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create</a:t>
          </a:r>
          <a:endParaRPr lang="en-US" sz="2000" kern="1200" dirty="0">
            <a:latin typeface="Inconsolata"/>
            <a:cs typeface="Inconsolata"/>
          </a:endParaRPr>
        </a:p>
      </dsp:txBody>
      <dsp:txXfrm>
        <a:off x="271103" y="636274"/>
        <a:ext cx="2130840" cy="718756"/>
      </dsp:txXfrm>
    </dsp:sp>
    <dsp:sp modelId="{DD25A9C6-73C5-034C-9141-067075B117D8}">
      <dsp:nvSpPr>
        <dsp:cNvPr id="0" name=""/>
        <dsp:cNvSpPr/>
      </dsp:nvSpPr>
      <dsp:spPr>
        <a:xfrm>
          <a:off x="2576708" y="597391"/>
          <a:ext cx="2208606" cy="796522"/>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converge</a:t>
          </a:r>
          <a:endParaRPr lang="en-US" sz="2000" kern="1200" dirty="0">
            <a:latin typeface="Inconsolata"/>
            <a:cs typeface="Inconsolata"/>
          </a:endParaRPr>
        </a:p>
      </dsp:txBody>
      <dsp:txXfrm>
        <a:off x="2615591" y="636274"/>
        <a:ext cx="2130840" cy="718756"/>
      </dsp:txXfrm>
    </dsp:sp>
    <dsp:sp modelId="{84E372B1-C2D4-044D-8D9B-03BAA0D0E7CB}">
      <dsp:nvSpPr>
        <dsp:cNvPr id="0" name=""/>
        <dsp:cNvSpPr/>
      </dsp:nvSpPr>
      <dsp:spPr>
        <a:xfrm>
          <a:off x="4921196" y="597391"/>
          <a:ext cx="2208606" cy="796522"/>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a:t>
          </a:r>
          <a:r>
            <a:rPr lang="en-US" sz="2000" kern="1200" dirty="0" smtClean="0"/>
            <a:t>  </a:t>
          </a:r>
          <a:r>
            <a:rPr lang="en-US" sz="2000" kern="1200" dirty="0" smtClean="0">
              <a:latin typeface="Inconsolata"/>
              <a:cs typeface="Inconsolata"/>
            </a:rPr>
            <a:t>verify</a:t>
          </a:r>
          <a:endParaRPr lang="en-US" sz="2000" kern="1200" dirty="0">
            <a:latin typeface="Inconsolata"/>
            <a:cs typeface="Inconsolata"/>
          </a:endParaRPr>
        </a:p>
      </dsp:txBody>
      <dsp:txXfrm>
        <a:off x="4960079" y="636274"/>
        <a:ext cx="2130840" cy="7187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6257719" cy="1991305"/>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32220"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create</a:t>
          </a:r>
          <a:endParaRPr lang="en-US" sz="2000" kern="1200" dirty="0">
            <a:latin typeface="Inconsolata"/>
            <a:cs typeface="Inconsolata"/>
          </a:endParaRPr>
        </a:p>
      </dsp:txBody>
      <dsp:txXfrm>
        <a:off x="271103" y="636274"/>
        <a:ext cx="2130840" cy="718756"/>
      </dsp:txXfrm>
    </dsp:sp>
    <dsp:sp modelId="{DD25A9C6-73C5-034C-9141-067075B117D8}">
      <dsp:nvSpPr>
        <dsp:cNvPr id="0" name=""/>
        <dsp:cNvSpPr/>
      </dsp:nvSpPr>
      <dsp:spPr>
        <a:xfrm>
          <a:off x="2576708"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converge</a:t>
          </a:r>
          <a:endParaRPr lang="en-US" sz="2000" kern="1200" dirty="0">
            <a:latin typeface="Inconsolata"/>
            <a:cs typeface="Inconsolata"/>
          </a:endParaRPr>
        </a:p>
      </dsp:txBody>
      <dsp:txXfrm>
        <a:off x="2615591" y="636274"/>
        <a:ext cx="2130840" cy="718756"/>
      </dsp:txXfrm>
    </dsp:sp>
    <dsp:sp modelId="{84E372B1-C2D4-044D-8D9B-03BAA0D0E7CB}">
      <dsp:nvSpPr>
        <dsp:cNvPr id="0" name=""/>
        <dsp:cNvSpPr/>
      </dsp:nvSpPr>
      <dsp:spPr>
        <a:xfrm>
          <a:off x="4921196" y="597391"/>
          <a:ext cx="2208606" cy="796522"/>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a:t>
          </a:r>
          <a:r>
            <a:rPr lang="en-US" sz="2000" kern="1200" dirty="0" smtClean="0"/>
            <a:t>  </a:t>
          </a:r>
          <a:r>
            <a:rPr lang="en-US" sz="2000" kern="1200" dirty="0" smtClean="0">
              <a:latin typeface="Inconsolata"/>
              <a:cs typeface="Inconsolata"/>
            </a:rPr>
            <a:t>verify</a:t>
          </a:r>
          <a:endParaRPr lang="en-US" sz="2000" kern="1200" dirty="0">
            <a:latin typeface="Inconsolata"/>
            <a:cs typeface="Inconsolata"/>
          </a:endParaRPr>
        </a:p>
      </dsp:txBody>
      <dsp:txXfrm>
        <a:off x="4960079" y="636274"/>
        <a:ext cx="2130840" cy="71875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6257719" cy="1991305"/>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32220"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create</a:t>
          </a:r>
          <a:endParaRPr lang="en-US" sz="2000" kern="1200" dirty="0">
            <a:latin typeface="Inconsolata"/>
            <a:cs typeface="Inconsolata"/>
          </a:endParaRPr>
        </a:p>
      </dsp:txBody>
      <dsp:txXfrm>
        <a:off x="271103" y="636274"/>
        <a:ext cx="2130840" cy="718756"/>
      </dsp:txXfrm>
    </dsp:sp>
    <dsp:sp modelId="{DD25A9C6-73C5-034C-9141-067075B117D8}">
      <dsp:nvSpPr>
        <dsp:cNvPr id="0" name=""/>
        <dsp:cNvSpPr/>
      </dsp:nvSpPr>
      <dsp:spPr>
        <a:xfrm>
          <a:off x="2576708"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converge</a:t>
          </a:r>
          <a:endParaRPr lang="en-US" sz="2000" kern="1200" dirty="0">
            <a:latin typeface="Inconsolata"/>
            <a:cs typeface="Inconsolata"/>
          </a:endParaRPr>
        </a:p>
      </dsp:txBody>
      <dsp:txXfrm>
        <a:off x="2615591" y="636274"/>
        <a:ext cx="2130840" cy="718756"/>
      </dsp:txXfrm>
    </dsp:sp>
    <dsp:sp modelId="{84E372B1-C2D4-044D-8D9B-03BAA0D0E7CB}">
      <dsp:nvSpPr>
        <dsp:cNvPr id="0" name=""/>
        <dsp:cNvSpPr/>
      </dsp:nvSpPr>
      <dsp:spPr>
        <a:xfrm>
          <a:off x="4921196"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a:t>
          </a:r>
          <a:r>
            <a:rPr lang="en-US" sz="2000" kern="1200" dirty="0" smtClean="0"/>
            <a:t>  </a:t>
          </a:r>
          <a:r>
            <a:rPr lang="en-US" sz="2000" kern="1200" dirty="0" smtClean="0">
              <a:latin typeface="Inconsolata"/>
              <a:cs typeface="Inconsolata"/>
            </a:rPr>
            <a:t>verify</a:t>
          </a:r>
          <a:endParaRPr lang="en-US" sz="2000" kern="1200" dirty="0">
            <a:latin typeface="Inconsolata"/>
            <a:cs typeface="Inconsolata"/>
          </a:endParaRPr>
        </a:p>
      </dsp:txBody>
      <dsp:txXfrm>
        <a:off x="4960079" y="636274"/>
        <a:ext cx="2130840" cy="71875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6257719" cy="1991305"/>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32220"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create</a:t>
          </a:r>
          <a:endParaRPr lang="en-US" sz="2000" kern="1200" dirty="0">
            <a:latin typeface="Inconsolata"/>
            <a:cs typeface="Inconsolata"/>
          </a:endParaRPr>
        </a:p>
      </dsp:txBody>
      <dsp:txXfrm>
        <a:off x="271103" y="636274"/>
        <a:ext cx="2130840" cy="718756"/>
      </dsp:txXfrm>
    </dsp:sp>
    <dsp:sp modelId="{DD25A9C6-73C5-034C-9141-067075B117D8}">
      <dsp:nvSpPr>
        <dsp:cNvPr id="0" name=""/>
        <dsp:cNvSpPr/>
      </dsp:nvSpPr>
      <dsp:spPr>
        <a:xfrm>
          <a:off x="2576708"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converge</a:t>
          </a:r>
          <a:endParaRPr lang="en-US" sz="2000" kern="1200" dirty="0">
            <a:latin typeface="Inconsolata"/>
            <a:cs typeface="Inconsolata"/>
          </a:endParaRPr>
        </a:p>
      </dsp:txBody>
      <dsp:txXfrm>
        <a:off x="2615591" y="636274"/>
        <a:ext cx="2130840" cy="718756"/>
      </dsp:txXfrm>
    </dsp:sp>
    <dsp:sp modelId="{84E372B1-C2D4-044D-8D9B-03BAA0D0E7CB}">
      <dsp:nvSpPr>
        <dsp:cNvPr id="0" name=""/>
        <dsp:cNvSpPr/>
      </dsp:nvSpPr>
      <dsp:spPr>
        <a:xfrm>
          <a:off x="4921196" y="597391"/>
          <a:ext cx="2208606"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a:t>
          </a:r>
          <a:r>
            <a:rPr lang="en-US" sz="2000" kern="1200" dirty="0" smtClean="0"/>
            <a:t>  </a:t>
          </a:r>
          <a:r>
            <a:rPr lang="en-US" sz="2000" kern="1200" dirty="0" smtClean="0">
              <a:latin typeface="Inconsolata"/>
              <a:cs typeface="Inconsolata"/>
            </a:rPr>
            <a:t>verify</a:t>
          </a:r>
          <a:endParaRPr lang="en-US" sz="2000" kern="1200" dirty="0">
            <a:latin typeface="Inconsolata"/>
            <a:cs typeface="Inconsolata"/>
          </a:endParaRPr>
        </a:p>
      </dsp:txBody>
      <dsp:txXfrm>
        <a:off x="4960079" y="636274"/>
        <a:ext cx="2130840" cy="71875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6257719" cy="1991305"/>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3257" y="597391"/>
          <a:ext cx="1410709" cy="796522"/>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destroy</a:t>
          </a:r>
          <a:endParaRPr lang="en-US" sz="2000" kern="1200" dirty="0">
            <a:latin typeface="Inconsolata"/>
            <a:cs typeface="Inconsolata"/>
          </a:endParaRPr>
        </a:p>
      </dsp:txBody>
      <dsp:txXfrm>
        <a:off x="42140" y="636274"/>
        <a:ext cx="1332943" cy="718756"/>
      </dsp:txXfrm>
    </dsp:sp>
    <dsp:sp modelId="{C9EA1690-CD96-B84C-B458-F944C9D4D943}">
      <dsp:nvSpPr>
        <dsp:cNvPr id="0" name=""/>
        <dsp:cNvSpPr/>
      </dsp:nvSpPr>
      <dsp:spPr>
        <a:xfrm>
          <a:off x="1489457" y="597391"/>
          <a:ext cx="1410709"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create</a:t>
          </a:r>
          <a:endParaRPr lang="en-US" sz="2000" kern="1200" dirty="0">
            <a:latin typeface="Inconsolata"/>
            <a:cs typeface="Inconsolata"/>
          </a:endParaRPr>
        </a:p>
      </dsp:txBody>
      <dsp:txXfrm>
        <a:off x="1528340" y="636274"/>
        <a:ext cx="1332943" cy="718756"/>
      </dsp:txXfrm>
    </dsp:sp>
    <dsp:sp modelId="{DD25A9C6-73C5-034C-9141-067075B117D8}">
      <dsp:nvSpPr>
        <dsp:cNvPr id="0" name=""/>
        <dsp:cNvSpPr/>
      </dsp:nvSpPr>
      <dsp:spPr>
        <a:xfrm>
          <a:off x="2975656" y="597391"/>
          <a:ext cx="1410709"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converge</a:t>
          </a:r>
          <a:endParaRPr lang="en-US" sz="2000" kern="1200" dirty="0">
            <a:latin typeface="Inconsolata"/>
            <a:cs typeface="Inconsolata"/>
          </a:endParaRPr>
        </a:p>
      </dsp:txBody>
      <dsp:txXfrm>
        <a:off x="3014539" y="636274"/>
        <a:ext cx="1332943" cy="718756"/>
      </dsp:txXfrm>
    </dsp:sp>
    <dsp:sp modelId="{84E372B1-C2D4-044D-8D9B-03BAA0D0E7CB}">
      <dsp:nvSpPr>
        <dsp:cNvPr id="0" name=""/>
        <dsp:cNvSpPr/>
      </dsp:nvSpPr>
      <dsp:spPr>
        <a:xfrm>
          <a:off x="4461855" y="597391"/>
          <a:ext cx="1410709" cy="796522"/>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a:t>
          </a:r>
          <a:r>
            <a:rPr lang="en-US" sz="2000" kern="1200" dirty="0" smtClean="0"/>
            <a:t>  </a:t>
          </a:r>
          <a:r>
            <a:rPr lang="en-US" sz="2000" kern="1200" dirty="0" smtClean="0">
              <a:latin typeface="Inconsolata"/>
              <a:cs typeface="Inconsolata"/>
            </a:rPr>
            <a:t>verify</a:t>
          </a:r>
          <a:endParaRPr lang="en-US" sz="2000" kern="1200" dirty="0">
            <a:latin typeface="Inconsolata"/>
            <a:cs typeface="Inconsolata"/>
          </a:endParaRPr>
        </a:p>
      </dsp:txBody>
      <dsp:txXfrm>
        <a:off x="4500738" y="636274"/>
        <a:ext cx="1332943" cy="718756"/>
      </dsp:txXfrm>
    </dsp:sp>
    <dsp:sp modelId="{A8E927B3-6773-FD4B-9A48-2F817CC9A0C3}">
      <dsp:nvSpPr>
        <dsp:cNvPr id="0" name=""/>
        <dsp:cNvSpPr/>
      </dsp:nvSpPr>
      <dsp:spPr>
        <a:xfrm>
          <a:off x="5948055" y="597391"/>
          <a:ext cx="1410709" cy="796522"/>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kern="1200" dirty="0" smtClean="0">
              <a:latin typeface="Inconsolata"/>
              <a:cs typeface="Inconsolata"/>
            </a:rPr>
            <a:t>kitchen destroy</a:t>
          </a:r>
          <a:endParaRPr lang="en-US" sz="2000" kern="1200" dirty="0">
            <a:latin typeface="Inconsolata"/>
            <a:cs typeface="Inconsolata"/>
          </a:endParaRPr>
        </a:p>
      </dsp:txBody>
      <dsp:txXfrm>
        <a:off x="5986938" y="636274"/>
        <a:ext cx="1332943" cy="71875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5435599" y="695060"/>
          <a:ext cx="3811231" cy="291569"/>
        </a:xfrm>
        <a:custGeom>
          <a:avLst/>
          <a:gdLst/>
          <a:ahLst/>
          <a:cxnLst/>
          <a:rect l="0" t="0" r="0" b="0"/>
          <a:pathLst>
            <a:path>
              <a:moveTo>
                <a:pt x="0" y="0"/>
              </a:moveTo>
              <a:lnTo>
                <a:pt x="0" y="145784"/>
              </a:lnTo>
              <a:lnTo>
                <a:pt x="3811231" y="145784"/>
              </a:lnTo>
              <a:lnTo>
                <a:pt x="3811231"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7566834" y="2666626"/>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7521114" y="1680843"/>
          <a:ext cx="91440" cy="291569"/>
        </a:xfrm>
        <a:custGeom>
          <a:avLst/>
          <a:gdLst/>
          <a:ahLst/>
          <a:cxnLst/>
          <a:rect l="0" t="0" r="0" b="0"/>
          <a:pathLst>
            <a:path>
              <a:moveTo>
                <a:pt x="45720" y="0"/>
              </a:moveTo>
              <a:lnTo>
                <a:pt x="45720" y="29156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5435599" y="695060"/>
          <a:ext cx="2131235" cy="291569"/>
        </a:xfrm>
        <a:custGeom>
          <a:avLst/>
          <a:gdLst/>
          <a:ahLst/>
          <a:cxnLst/>
          <a:rect l="0" t="0" r="0" b="0"/>
          <a:pathLst>
            <a:path>
              <a:moveTo>
                <a:pt x="0" y="0"/>
              </a:moveTo>
              <a:lnTo>
                <a:pt x="0" y="145784"/>
              </a:lnTo>
              <a:lnTo>
                <a:pt x="2131235" y="145784"/>
              </a:lnTo>
              <a:lnTo>
                <a:pt x="2131235"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4984360" y="1680843"/>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4984360" y="695060"/>
          <a:ext cx="451238" cy="291569"/>
        </a:xfrm>
        <a:custGeom>
          <a:avLst/>
          <a:gdLst/>
          <a:ahLst/>
          <a:cxnLst/>
          <a:rect l="0" t="0" r="0" b="0"/>
          <a:pathLst>
            <a:path>
              <a:moveTo>
                <a:pt x="451238" y="0"/>
              </a:moveTo>
              <a:lnTo>
                <a:pt x="451238"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3304364" y="695060"/>
          <a:ext cx="2131235" cy="291569"/>
        </a:xfrm>
        <a:custGeom>
          <a:avLst/>
          <a:gdLst/>
          <a:ahLst/>
          <a:cxnLst/>
          <a:rect l="0" t="0" r="0" b="0"/>
          <a:pathLst>
            <a:path>
              <a:moveTo>
                <a:pt x="2131235" y="0"/>
              </a:moveTo>
              <a:lnTo>
                <a:pt x="2131235"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1624368" y="695060"/>
          <a:ext cx="3811231" cy="291569"/>
        </a:xfrm>
        <a:custGeom>
          <a:avLst/>
          <a:gdLst/>
          <a:ahLst/>
          <a:cxnLst/>
          <a:rect l="0" t="0" r="0" b="0"/>
          <a:pathLst>
            <a:path>
              <a:moveTo>
                <a:pt x="3811231" y="0"/>
              </a:moveTo>
              <a:lnTo>
                <a:pt x="3811231"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5088492" y="846"/>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5088492" y="846"/>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4741386" y="125805"/>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node</a:t>
          </a:r>
          <a:endParaRPr lang="en-US" sz="2300" kern="1200" dirty="0">
            <a:latin typeface="Inconsolata"/>
            <a:cs typeface="Inconsolata"/>
          </a:endParaRPr>
        </a:p>
      </dsp:txBody>
      <dsp:txXfrm>
        <a:off x="4741386" y="125805"/>
        <a:ext cx="1388426" cy="444296"/>
      </dsp:txXfrm>
    </dsp:sp>
    <dsp:sp modelId="{42549172-AA64-A840-B29A-9C3F45CE9EE5}">
      <dsp:nvSpPr>
        <dsp:cNvPr id="0" name=""/>
        <dsp:cNvSpPr/>
      </dsp:nvSpPr>
      <dsp:spPr>
        <a:xfrm>
          <a:off x="1277261"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277261"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930154" y="1111588"/>
          <a:ext cx="1388426" cy="444296"/>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ipaddress</a:t>
          </a:r>
          <a:endParaRPr lang="en-US" sz="2300" kern="1200" dirty="0">
            <a:latin typeface="Inconsolata"/>
            <a:cs typeface="Inconsolata"/>
          </a:endParaRPr>
        </a:p>
      </dsp:txBody>
      <dsp:txXfrm>
        <a:off x="930154" y="1111588"/>
        <a:ext cx="1388426" cy="444296"/>
      </dsp:txXfrm>
    </dsp:sp>
    <dsp:sp modelId="{B6FDC77A-3C83-BB4E-BC88-7F6692336B41}">
      <dsp:nvSpPr>
        <dsp:cNvPr id="0" name=""/>
        <dsp:cNvSpPr/>
      </dsp:nvSpPr>
      <dsp:spPr>
        <a:xfrm>
          <a:off x="295725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295725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261015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hostname</a:t>
          </a:r>
          <a:endParaRPr lang="en-US" sz="2300" kern="1200" dirty="0">
            <a:latin typeface="Inconsolata"/>
            <a:cs typeface="Inconsolata"/>
          </a:endParaRPr>
        </a:p>
      </dsp:txBody>
      <dsp:txXfrm>
        <a:off x="2610151" y="1111588"/>
        <a:ext cx="1388426" cy="444296"/>
      </dsp:txXfrm>
    </dsp:sp>
    <dsp:sp modelId="{6FE385BF-D2AB-EC41-94A3-9BBD64D9BC9B}">
      <dsp:nvSpPr>
        <dsp:cNvPr id="0" name=""/>
        <dsp:cNvSpPr/>
      </dsp:nvSpPr>
      <dsp:spPr>
        <a:xfrm>
          <a:off x="463725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463725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429014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memory</a:t>
          </a:r>
          <a:endParaRPr lang="en-US" sz="2300" kern="1200" dirty="0">
            <a:latin typeface="Inconsolata"/>
            <a:cs typeface="Inconsolata"/>
          </a:endParaRPr>
        </a:p>
      </dsp:txBody>
      <dsp:txXfrm>
        <a:off x="4290147" y="1111588"/>
        <a:ext cx="1388426" cy="444296"/>
      </dsp:txXfrm>
    </dsp:sp>
    <dsp:sp modelId="{577DBC34-A896-B748-9D9E-587430B83FAB}">
      <dsp:nvSpPr>
        <dsp:cNvPr id="0" name=""/>
        <dsp:cNvSpPr/>
      </dsp:nvSpPr>
      <dsp:spPr>
        <a:xfrm>
          <a:off x="5539731"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5539731"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5192624"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total</a:t>
          </a:r>
          <a:endParaRPr lang="en-US" sz="2300" kern="1200" dirty="0">
            <a:latin typeface="Inconsolata"/>
            <a:cs typeface="Inconsolata"/>
          </a:endParaRPr>
        </a:p>
      </dsp:txBody>
      <dsp:txXfrm>
        <a:off x="5192624" y="2097371"/>
        <a:ext cx="1388426" cy="444296"/>
      </dsp:txXfrm>
    </dsp:sp>
    <dsp:sp modelId="{0F621EC2-8E12-0549-A2AA-DEA3673AA5A3}">
      <dsp:nvSpPr>
        <dsp:cNvPr id="0" name=""/>
        <dsp:cNvSpPr/>
      </dsp:nvSpPr>
      <dsp:spPr>
        <a:xfrm>
          <a:off x="721972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721972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687262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cpu</a:t>
          </a:r>
          <a:endParaRPr lang="en-US" sz="2300" kern="1200" dirty="0">
            <a:latin typeface="Inconsolata"/>
            <a:cs typeface="Inconsolata"/>
          </a:endParaRPr>
        </a:p>
      </dsp:txBody>
      <dsp:txXfrm>
        <a:off x="6872621" y="1111588"/>
        <a:ext cx="1388426" cy="444296"/>
      </dsp:txXfrm>
    </dsp:sp>
    <dsp:sp modelId="{A49E9390-BD0F-C24A-9449-9F4ADBBD70B3}">
      <dsp:nvSpPr>
        <dsp:cNvPr id="0" name=""/>
        <dsp:cNvSpPr/>
      </dsp:nvSpPr>
      <dsp:spPr>
        <a:xfrm>
          <a:off x="7219727"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7219727"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6872621"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0</a:t>
          </a:r>
          <a:endParaRPr lang="en-US" sz="2300" kern="1200" dirty="0">
            <a:latin typeface="Inconsolata"/>
            <a:cs typeface="Inconsolata"/>
          </a:endParaRPr>
        </a:p>
      </dsp:txBody>
      <dsp:txXfrm>
        <a:off x="6872621" y="2097371"/>
        <a:ext cx="1388426" cy="444296"/>
      </dsp:txXfrm>
    </dsp:sp>
    <dsp:sp modelId="{72EC0DAB-5DCC-3743-989B-0DB7633AC99A}">
      <dsp:nvSpPr>
        <dsp:cNvPr id="0" name=""/>
        <dsp:cNvSpPr/>
      </dsp:nvSpPr>
      <dsp:spPr>
        <a:xfrm>
          <a:off x="8122205" y="2958195"/>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8122205" y="2958195"/>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7775098" y="3083154"/>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mhz</a:t>
          </a:r>
          <a:endParaRPr lang="en-US" sz="2300" kern="1200" dirty="0">
            <a:latin typeface="Inconsolata"/>
            <a:cs typeface="Inconsolata"/>
          </a:endParaRPr>
        </a:p>
      </dsp:txBody>
      <dsp:txXfrm>
        <a:off x="7775098" y="3083154"/>
        <a:ext cx="1388426" cy="444296"/>
      </dsp:txXfrm>
    </dsp:sp>
    <dsp:sp modelId="{F3A8E1DA-3021-9146-BD64-2C75698D1F46}">
      <dsp:nvSpPr>
        <dsp:cNvPr id="0" name=""/>
        <dsp:cNvSpPr/>
      </dsp:nvSpPr>
      <dsp:spPr>
        <a:xfrm>
          <a:off x="889972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889972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855261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a:t>
          </a:r>
          <a:endParaRPr lang="en-US" sz="2300" kern="1200" dirty="0">
            <a:latin typeface="Inconsolata"/>
            <a:cs typeface="Inconsolata"/>
          </a:endParaRPr>
        </a:p>
      </dsp:txBody>
      <dsp:txXfrm>
        <a:off x="8552617" y="1111588"/>
        <a:ext cx="1388426" cy="44429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5435599" y="695060"/>
          <a:ext cx="3811231" cy="291569"/>
        </a:xfrm>
        <a:custGeom>
          <a:avLst/>
          <a:gdLst/>
          <a:ahLst/>
          <a:cxnLst/>
          <a:rect l="0" t="0" r="0" b="0"/>
          <a:pathLst>
            <a:path>
              <a:moveTo>
                <a:pt x="0" y="0"/>
              </a:moveTo>
              <a:lnTo>
                <a:pt x="0" y="145784"/>
              </a:lnTo>
              <a:lnTo>
                <a:pt x="3811231" y="145784"/>
              </a:lnTo>
              <a:lnTo>
                <a:pt x="3811231"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7566834" y="2666626"/>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7521114" y="1680843"/>
          <a:ext cx="91440" cy="291569"/>
        </a:xfrm>
        <a:custGeom>
          <a:avLst/>
          <a:gdLst/>
          <a:ahLst/>
          <a:cxnLst/>
          <a:rect l="0" t="0" r="0" b="0"/>
          <a:pathLst>
            <a:path>
              <a:moveTo>
                <a:pt x="45720" y="0"/>
              </a:moveTo>
              <a:lnTo>
                <a:pt x="45720" y="29156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5435599" y="695060"/>
          <a:ext cx="2131235" cy="291569"/>
        </a:xfrm>
        <a:custGeom>
          <a:avLst/>
          <a:gdLst/>
          <a:ahLst/>
          <a:cxnLst/>
          <a:rect l="0" t="0" r="0" b="0"/>
          <a:pathLst>
            <a:path>
              <a:moveTo>
                <a:pt x="0" y="0"/>
              </a:moveTo>
              <a:lnTo>
                <a:pt x="0" y="145784"/>
              </a:lnTo>
              <a:lnTo>
                <a:pt x="2131235" y="145784"/>
              </a:lnTo>
              <a:lnTo>
                <a:pt x="2131235"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4984360" y="1680843"/>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4984360" y="695060"/>
          <a:ext cx="451238" cy="291569"/>
        </a:xfrm>
        <a:custGeom>
          <a:avLst/>
          <a:gdLst/>
          <a:ahLst/>
          <a:cxnLst/>
          <a:rect l="0" t="0" r="0" b="0"/>
          <a:pathLst>
            <a:path>
              <a:moveTo>
                <a:pt x="451238" y="0"/>
              </a:moveTo>
              <a:lnTo>
                <a:pt x="451238"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3304364" y="695060"/>
          <a:ext cx="2131235" cy="291569"/>
        </a:xfrm>
        <a:custGeom>
          <a:avLst/>
          <a:gdLst/>
          <a:ahLst/>
          <a:cxnLst/>
          <a:rect l="0" t="0" r="0" b="0"/>
          <a:pathLst>
            <a:path>
              <a:moveTo>
                <a:pt x="2131235" y="0"/>
              </a:moveTo>
              <a:lnTo>
                <a:pt x="2131235"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1624368" y="695060"/>
          <a:ext cx="3811231" cy="291569"/>
        </a:xfrm>
        <a:custGeom>
          <a:avLst/>
          <a:gdLst/>
          <a:ahLst/>
          <a:cxnLst/>
          <a:rect l="0" t="0" r="0" b="0"/>
          <a:pathLst>
            <a:path>
              <a:moveTo>
                <a:pt x="3811231" y="0"/>
              </a:moveTo>
              <a:lnTo>
                <a:pt x="3811231"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5088492" y="846"/>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5088492" y="846"/>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4741386" y="125805"/>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node</a:t>
          </a:r>
          <a:endParaRPr lang="en-US" sz="2300" kern="1200" dirty="0">
            <a:latin typeface="Inconsolata"/>
            <a:cs typeface="Inconsolata"/>
          </a:endParaRPr>
        </a:p>
      </dsp:txBody>
      <dsp:txXfrm>
        <a:off x="4741386" y="125805"/>
        <a:ext cx="1388426" cy="444296"/>
      </dsp:txXfrm>
    </dsp:sp>
    <dsp:sp modelId="{42549172-AA64-A840-B29A-9C3F45CE9EE5}">
      <dsp:nvSpPr>
        <dsp:cNvPr id="0" name=""/>
        <dsp:cNvSpPr/>
      </dsp:nvSpPr>
      <dsp:spPr>
        <a:xfrm>
          <a:off x="1277261"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277261"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930154"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ipaddress</a:t>
          </a:r>
          <a:endParaRPr lang="en-US" sz="2300" kern="1200" dirty="0">
            <a:latin typeface="Inconsolata"/>
            <a:cs typeface="Inconsolata"/>
          </a:endParaRPr>
        </a:p>
      </dsp:txBody>
      <dsp:txXfrm>
        <a:off x="930154" y="1111588"/>
        <a:ext cx="1388426" cy="444296"/>
      </dsp:txXfrm>
    </dsp:sp>
    <dsp:sp modelId="{B6FDC77A-3C83-BB4E-BC88-7F6692336B41}">
      <dsp:nvSpPr>
        <dsp:cNvPr id="0" name=""/>
        <dsp:cNvSpPr/>
      </dsp:nvSpPr>
      <dsp:spPr>
        <a:xfrm>
          <a:off x="295725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295725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261015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hostname</a:t>
          </a:r>
          <a:endParaRPr lang="en-US" sz="2300" kern="1200" dirty="0">
            <a:latin typeface="Inconsolata"/>
            <a:cs typeface="Inconsolata"/>
          </a:endParaRPr>
        </a:p>
      </dsp:txBody>
      <dsp:txXfrm>
        <a:off x="2610151" y="1111588"/>
        <a:ext cx="1388426" cy="444296"/>
      </dsp:txXfrm>
    </dsp:sp>
    <dsp:sp modelId="{6FE385BF-D2AB-EC41-94A3-9BBD64D9BC9B}">
      <dsp:nvSpPr>
        <dsp:cNvPr id="0" name=""/>
        <dsp:cNvSpPr/>
      </dsp:nvSpPr>
      <dsp:spPr>
        <a:xfrm>
          <a:off x="463725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463725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429014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memory</a:t>
          </a:r>
          <a:endParaRPr lang="en-US" sz="2300" kern="1200" dirty="0">
            <a:latin typeface="Inconsolata"/>
            <a:cs typeface="Inconsolata"/>
          </a:endParaRPr>
        </a:p>
      </dsp:txBody>
      <dsp:txXfrm>
        <a:off x="4290147" y="1111588"/>
        <a:ext cx="1388426" cy="444296"/>
      </dsp:txXfrm>
    </dsp:sp>
    <dsp:sp modelId="{577DBC34-A896-B748-9D9E-587430B83FAB}">
      <dsp:nvSpPr>
        <dsp:cNvPr id="0" name=""/>
        <dsp:cNvSpPr/>
      </dsp:nvSpPr>
      <dsp:spPr>
        <a:xfrm>
          <a:off x="5539731"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5539731"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5192624"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total</a:t>
          </a:r>
          <a:endParaRPr lang="en-US" sz="2300" kern="1200" dirty="0">
            <a:latin typeface="Inconsolata"/>
            <a:cs typeface="Inconsolata"/>
          </a:endParaRPr>
        </a:p>
      </dsp:txBody>
      <dsp:txXfrm>
        <a:off x="5192624" y="2097371"/>
        <a:ext cx="1388426" cy="444296"/>
      </dsp:txXfrm>
    </dsp:sp>
    <dsp:sp modelId="{0F621EC2-8E12-0549-A2AA-DEA3673AA5A3}">
      <dsp:nvSpPr>
        <dsp:cNvPr id="0" name=""/>
        <dsp:cNvSpPr/>
      </dsp:nvSpPr>
      <dsp:spPr>
        <a:xfrm>
          <a:off x="721972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721972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687262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cpu</a:t>
          </a:r>
          <a:endParaRPr lang="en-US" sz="2300" kern="1200" dirty="0">
            <a:latin typeface="Inconsolata"/>
            <a:cs typeface="Inconsolata"/>
          </a:endParaRPr>
        </a:p>
      </dsp:txBody>
      <dsp:txXfrm>
        <a:off x="6872621" y="1111588"/>
        <a:ext cx="1388426" cy="444296"/>
      </dsp:txXfrm>
    </dsp:sp>
    <dsp:sp modelId="{A49E9390-BD0F-C24A-9449-9F4ADBBD70B3}">
      <dsp:nvSpPr>
        <dsp:cNvPr id="0" name=""/>
        <dsp:cNvSpPr/>
      </dsp:nvSpPr>
      <dsp:spPr>
        <a:xfrm>
          <a:off x="7219727"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7219727"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6872621"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0</a:t>
          </a:r>
          <a:endParaRPr lang="en-US" sz="2300" kern="1200" dirty="0">
            <a:latin typeface="Inconsolata"/>
            <a:cs typeface="Inconsolata"/>
          </a:endParaRPr>
        </a:p>
      </dsp:txBody>
      <dsp:txXfrm>
        <a:off x="6872621" y="2097371"/>
        <a:ext cx="1388426" cy="444296"/>
      </dsp:txXfrm>
    </dsp:sp>
    <dsp:sp modelId="{72EC0DAB-5DCC-3743-989B-0DB7633AC99A}">
      <dsp:nvSpPr>
        <dsp:cNvPr id="0" name=""/>
        <dsp:cNvSpPr/>
      </dsp:nvSpPr>
      <dsp:spPr>
        <a:xfrm>
          <a:off x="8122205" y="2958195"/>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8122205" y="2958195"/>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7775098" y="3083154"/>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mhz</a:t>
          </a:r>
          <a:endParaRPr lang="en-US" sz="2300" kern="1200" dirty="0">
            <a:latin typeface="Inconsolata"/>
            <a:cs typeface="Inconsolata"/>
          </a:endParaRPr>
        </a:p>
      </dsp:txBody>
      <dsp:txXfrm>
        <a:off x="7775098" y="3083154"/>
        <a:ext cx="1388426" cy="444296"/>
      </dsp:txXfrm>
    </dsp:sp>
    <dsp:sp modelId="{F2FAF5CB-E102-BE49-B2F6-ECB7483FF333}">
      <dsp:nvSpPr>
        <dsp:cNvPr id="0" name=""/>
        <dsp:cNvSpPr/>
      </dsp:nvSpPr>
      <dsp:spPr>
        <a:xfrm>
          <a:off x="889972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889972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855261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a:t>
          </a:r>
          <a:endParaRPr lang="en-US" sz="2300" kern="1200" dirty="0">
            <a:latin typeface="Inconsolata"/>
            <a:cs typeface="Inconsolata"/>
          </a:endParaRPr>
        </a:p>
      </dsp:txBody>
      <dsp:txXfrm>
        <a:off x="8552617" y="1111588"/>
        <a:ext cx="1388426" cy="444296"/>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5435599" y="695060"/>
          <a:ext cx="3811231" cy="291569"/>
        </a:xfrm>
        <a:custGeom>
          <a:avLst/>
          <a:gdLst/>
          <a:ahLst/>
          <a:cxnLst/>
          <a:rect l="0" t="0" r="0" b="0"/>
          <a:pathLst>
            <a:path>
              <a:moveTo>
                <a:pt x="0" y="0"/>
              </a:moveTo>
              <a:lnTo>
                <a:pt x="0" y="145784"/>
              </a:lnTo>
              <a:lnTo>
                <a:pt x="3811231" y="145784"/>
              </a:lnTo>
              <a:lnTo>
                <a:pt x="3811231"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7566834" y="2666626"/>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7521114" y="1680843"/>
          <a:ext cx="91440" cy="291569"/>
        </a:xfrm>
        <a:custGeom>
          <a:avLst/>
          <a:gdLst/>
          <a:ahLst/>
          <a:cxnLst/>
          <a:rect l="0" t="0" r="0" b="0"/>
          <a:pathLst>
            <a:path>
              <a:moveTo>
                <a:pt x="45720" y="0"/>
              </a:moveTo>
              <a:lnTo>
                <a:pt x="45720" y="29156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5435599" y="695060"/>
          <a:ext cx="2131235" cy="291569"/>
        </a:xfrm>
        <a:custGeom>
          <a:avLst/>
          <a:gdLst/>
          <a:ahLst/>
          <a:cxnLst/>
          <a:rect l="0" t="0" r="0" b="0"/>
          <a:pathLst>
            <a:path>
              <a:moveTo>
                <a:pt x="0" y="0"/>
              </a:moveTo>
              <a:lnTo>
                <a:pt x="0" y="145784"/>
              </a:lnTo>
              <a:lnTo>
                <a:pt x="2131235" y="145784"/>
              </a:lnTo>
              <a:lnTo>
                <a:pt x="2131235"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4984360" y="1680843"/>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4984360" y="695060"/>
          <a:ext cx="451238" cy="291569"/>
        </a:xfrm>
        <a:custGeom>
          <a:avLst/>
          <a:gdLst/>
          <a:ahLst/>
          <a:cxnLst/>
          <a:rect l="0" t="0" r="0" b="0"/>
          <a:pathLst>
            <a:path>
              <a:moveTo>
                <a:pt x="451238" y="0"/>
              </a:moveTo>
              <a:lnTo>
                <a:pt x="451238"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3304364" y="695060"/>
          <a:ext cx="2131235" cy="291569"/>
        </a:xfrm>
        <a:custGeom>
          <a:avLst/>
          <a:gdLst/>
          <a:ahLst/>
          <a:cxnLst/>
          <a:rect l="0" t="0" r="0" b="0"/>
          <a:pathLst>
            <a:path>
              <a:moveTo>
                <a:pt x="2131235" y="0"/>
              </a:moveTo>
              <a:lnTo>
                <a:pt x="2131235"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1624368" y="695060"/>
          <a:ext cx="3811231" cy="291569"/>
        </a:xfrm>
        <a:custGeom>
          <a:avLst/>
          <a:gdLst/>
          <a:ahLst/>
          <a:cxnLst/>
          <a:rect l="0" t="0" r="0" b="0"/>
          <a:pathLst>
            <a:path>
              <a:moveTo>
                <a:pt x="3811231" y="0"/>
              </a:moveTo>
              <a:lnTo>
                <a:pt x="3811231"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5088492" y="846"/>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5088492" y="846"/>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4741386" y="125805"/>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node</a:t>
          </a:r>
          <a:endParaRPr lang="en-US" sz="2300" kern="1200" dirty="0">
            <a:latin typeface="Inconsolata"/>
            <a:cs typeface="Inconsolata"/>
          </a:endParaRPr>
        </a:p>
      </dsp:txBody>
      <dsp:txXfrm>
        <a:off x="4741386" y="125805"/>
        <a:ext cx="1388426" cy="444296"/>
      </dsp:txXfrm>
    </dsp:sp>
    <dsp:sp modelId="{42549172-AA64-A840-B29A-9C3F45CE9EE5}">
      <dsp:nvSpPr>
        <dsp:cNvPr id="0" name=""/>
        <dsp:cNvSpPr/>
      </dsp:nvSpPr>
      <dsp:spPr>
        <a:xfrm>
          <a:off x="1277261"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277261"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930154"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ipaddress</a:t>
          </a:r>
          <a:endParaRPr lang="en-US" sz="2300" kern="1200" dirty="0">
            <a:latin typeface="Inconsolata"/>
            <a:cs typeface="Inconsolata"/>
          </a:endParaRPr>
        </a:p>
      </dsp:txBody>
      <dsp:txXfrm>
        <a:off x="930154" y="1111588"/>
        <a:ext cx="1388426" cy="444296"/>
      </dsp:txXfrm>
    </dsp:sp>
    <dsp:sp modelId="{B6FDC77A-3C83-BB4E-BC88-7F6692336B41}">
      <dsp:nvSpPr>
        <dsp:cNvPr id="0" name=""/>
        <dsp:cNvSpPr/>
      </dsp:nvSpPr>
      <dsp:spPr>
        <a:xfrm>
          <a:off x="295725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295725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261015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hostname</a:t>
          </a:r>
          <a:endParaRPr lang="en-US" sz="2300" kern="1200" dirty="0">
            <a:latin typeface="Inconsolata"/>
            <a:cs typeface="Inconsolata"/>
          </a:endParaRPr>
        </a:p>
      </dsp:txBody>
      <dsp:txXfrm>
        <a:off x="2610151" y="1111588"/>
        <a:ext cx="1388426" cy="444296"/>
      </dsp:txXfrm>
    </dsp:sp>
    <dsp:sp modelId="{6FE385BF-D2AB-EC41-94A3-9BBD64D9BC9B}">
      <dsp:nvSpPr>
        <dsp:cNvPr id="0" name=""/>
        <dsp:cNvSpPr/>
      </dsp:nvSpPr>
      <dsp:spPr>
        <a:xfrm>
          <a:off x="463725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463725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429014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memory</a:t>
          </a:r>
          <a:endParaRPr lang="en-US" sz="2300" kern="1200" dirty="0">
            <a:latin typeface="Inconsolata"/>
            <a:cs typeface="Inconsolata"/>
          </a:endParaRPr>
        </a:p>
      </dsp:txBody>
      <dsp:txXfrm>
        <a:off x="4290147" y="1111588"/>
        <a:ext cx="1388426" cy="444296"/>
      </dsp:txXfrm>
    </dsp:sp>
    <dsp:sp modelId="{577DBC34-A896-B748-9D9E-587430B83FAB}">
      <dsp:nvSpPr>
        <dsp:cNvPr id="0" name=""/>
        <dsp:cNvSpPr/>
      </dsp:nvSpPr>
      <dsp:spPr>
        <a:xfrm>
          <a:off x="5539731"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5539731"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5192624"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total</a:t>
          </a:r>
          <a:endParaRPr lang="en-US" sz="2300" kern="1200" dirty="0">
            <a:latin typeface="Inconsolata"/>
            <a:cs typeface="Inconsolata"/>
          </a:endParaRPr>
        </a:p>
      </dsp:txBody>
      <dsp:txXfrm>
        <a:off x="5192624" y="2097371"/>
        <a:ext cx="1388426" cy="444296"/>
      </dsp:txXfrm>
    </dsp:sp>
    <dsp:sp modelId="{0F621EC2-8E12-0549-A2AA-DEA3673AA5A3}">
      <dsp:nvSpPr>
        <dsp:cNvPr id="0" name=""/>
        <dsp:cNvSpPr/>
      </dsp:nvSpPr>
      <dsp:spPr>
        <a:xfrm>
          <a:off x="721972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721972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687262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cpu</a:t>
          </a:r>
          <a:endParaRPr lang="en-US" sz="2300" kern="1200" dirty="0">
            <a:latin typeface="Inconsolata"/>
            <a:cs typeface="Inconsolata"/>
          </a:endParaRPr>
        </a:p>
      </dsp:txBody>
      <dsp:txXfrm>
        <a:off x="6872621" y="1111588"/>
        <a:ext cx="1388426" cy="444296"/>
      </dsp:txXfrm>
    </dsp:sp>
    <dsp:sp modelId="{A49E9390-BD0F-C24A-9449-9F4ADBBD70B3}">
      <dsp:nvSpPr>
        <dsp:cNvPr id="0" name=""/>
        <dsp:cNvSpPr/>
      </dsp:nvSpPr>
      <dsp:spPr>
        <a:xfrm>
          <a:off x="7219727"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7219727"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6872621"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0</a:t>
          </a:r>
          <a:endParaRPr lang="en-US" sz="2300" kern="1200" dirty="0">
            <a:latin typeface="Inconsolata"/>
            <a:cs typeface="Inconsolata"/>
          </a:endParaRPr>
        </a:p>
      </dsp:txBody>
      <dsp:txXfrm>
        <a:off x="6872621" y="2097371"/>
        <a:ext cx="1388426" cy="444296"/>
      </dsp:txXfrm>
    </dsp:sp>
    <dsp:sp modelId="{72EC0DAB-5DCC-3743-989B-0DB7633AC99A}">
      <dsp:nvSpPr>
        <dsp:cNvPr id="0" name=""/>
        <dsp:cNvSpPr/>
      </dsp:nvSpPr>
      <dsp:spPr>
        <a:xfrm>
          <a:off x="8122205" y="2958195"/>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8122205" y="2958195"/>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7775098" y="3083154"/>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mhz</a:t>
          </a:r>
          <a:endParaRPr lang="en-US" sz="2300" kern="1200" dirty="0">
            <a:latin typeface="Inconsolata"/>
            <a:cs typeface="Inconsolata"/>
          </a:endParaRPr>
        </a:p>
      </dsp:txBody>
      <dsp:txXfrm>
        <a:off x="7775098" y="3083154"/>
        <a:ext cx="1388426" cy="444296"/>
      </dsp:txXfrm>
    </dsp:sp>
    <dsp:sp modelId="{0993E8EE-5E01-1343-BECA-9A7D2BA0EE75}">
      <dsp:nvSpPr>
        <dsp:cNvPr id="0" name=""/>
        <dsp:cNvSpPr/>
      </dsp:nvSpPr>
      <dsp:spPr>
        <a:xfrm>
          <a:off x="889972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889972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855261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a:t>
          </a:r>
          <a:endParaRPr lang="en-US" sz="2300" kern="1200" dirty="0">
            <a:latin typeface="Inconsolata"/>
            <a:cs typeface="Inconsolata"/>
          </a:endParaRPr>
        </a:p>
      </dsp:txBody>
      <dsp:txXfrm>
        <a:off x="8552617" y="1111588"/>
        <a:ext cx="1388426" cy="44429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5435599" y="695060"/>
          <a:ext cx="3811231" cy="291569"/>
        </a:xfrm>
        <a:custGeom>
          <a:avLst/>
          <a:gdLst/>
          <a:ahLst/>
          <a:cxnLst/>
          <a:rect l="0" t="0" r="0" b="0"/>
          <a:pathLst>
            <a:path>
              <a:moveTo>
                <a:pt x="0" y="0"/>
              </a:moveTo>
              <a:lnTo>
                <a:pt x="0" y="145784"/>
              </a:lnTo>
              <a:lnTo>
                <a:pt x="3811231" y="145784"/>
              </a:lnTo>
              <a:lnTo>
                <a:pt x="3811231"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7566834" y="2666626"/>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7521114" y="1680843"/>
          <a:ext cx="91440" cy="291569"/>
        </a:xfrm>
        <a:custGeom>
          <a:avLst/>
          <a:gdLst/>
          <a:ahLst/>
          <a:cxnLst/>
          <a:rect l="0" t="0" r="0" b="0"/>
          <a:pathLst>
            <a:path>
              <a:moveTo>
                <a:pt x="45720" y="0"/>
              </a:moveTo>
              <a:lnTo>
                <a:pt x="45720" y="29156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5435599" y="695060"/>
          <a:ext cx="2131235" cy="291569"/>
        </a:xfrm>
        <a:custGeom>
          <a:avLst/>
          <a:gdLst/>
          <a:ahLst/>
          <a:cxnLst/>
          <a:rect l="0" t="0" r="0" b="0"/>
          <a:pathLst>
            <a:path>
              <a:moveTo>
                <a:pt x="0" y="0"/>
              </a:moveTo>
              <a:lnTo>
                <a:pt x="0" y="145784"/>
              </a:lnTo>
              <a:lnTo>
                <a:pt x="2131235" y="145784"/>
              </a:lnTo>
              <a:lnTo>
                <a:pt x="2131235"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4984360" y="1680843"/>
          <a:ext cx="638676" cy="416528"/>
        </a:xfrm>
        <a:custGeom>
          <a:avLst/>
          <a:gdLst/>
          <a:ahLst/>
          <a:cxnLst/>
          <a:rect l="0" t="0" r="0" b="0"/>
          <a:pathLst>
            <a:path>
              <a:moveTo>
                <a:pt x="0" y="0"/>
              </a:moveTo>
              <a:lnTo>
                <a:pt x="0" y="416528"/>
              </a:lnTo>
              <a:lnTo>
                <a:pt x="638676" y="41652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4984360" y="695060"/>
          <a:ext cx="451238" cy="291569"/>
        </a:xfrm>
        <a:custGeom>
          <a:avLst/>
          <a:gdLst/>
          <a:ahLst/>
          <a:cxnLst/>
          <a:rect l="0" t="0" r="0" b="0"/>
          <a:pathLst>
            <a:path>
              <a:moveTo>
                <a:pt x="451238" y="0"/>
              </a:moveTo>
              <a:lnTo>
                <a:pt x="451238"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3304364" y="695060"/>
          <a:ext cx="2131235" cy="291569"/>
        </a:xfrm>
        <a:custGeom>
          <a:avLst/>
          <a:gdLst/>
          <a:ahLst/>
          <a:cxnLst/>
          <a:rect l="0" t="0" r="0" b="0"/>
          <a:pathLst>
            <a:path>
              <a:moveTo>
                <a:pt x="2131235" y="0"/>
              </a:moveTo>
              <a:lnTo>
                <a:pt x="2131235"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1624368" y="695060"/>
          <a:ext cx="3811231" cy="291569"/>
        </a:xfrm>
        <a:custGeom>
          <a:avLst/>
          <a:gdLst/>
          <a:ahLst/>
          <a:cxnLst/>
          <a:rect l="0" t="0" r="0" b="0"/>
          <a:pathLst>
            <a:path>
              <a:moveTo>
                <a:pt x="3811231" y="0"/>
              </a:moveTo>
              <a:lnTo>
                <a:pt x="3811231" y="145784"/>
              </a:lnTo>
              <a:lnTo>
                <a:pt x="0" y="145784"/>
              </a:lnTo>
              <a:lnTo>
                <a:pt x="0" y="29156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5088492" y="846"/>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5088492" y="846"/>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4741386" y="125805"/>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node</a:t>
          </a:r>
          <a:endParaRPr lang="en-US" sz="2300" kern="1200" dirty="0">
            <a:latin typeface="Inconsolata"/>
            <a:cs typeface="Inconsolata"/>
          </a:endParaRPr>
        </a:p>
      </dsp:txBody>
      <dsp:txXfrm>
        <a:off x="4741386" y="125805"/>
        <a:ext cx="1388426" cy="444296"/>
      </dsp:txXfrm>
    </dsp:sp>
    <dsp:sp modelId="{42549172-AA64-A840-B29A-9C3F45CE9EE5}">
      <dsp:nvSpPr>
        <dsp:cNvPr id="0" name=""/>
        <dsp:cNvSpPr/>
      </dsp:nvSpPr>
      <dsp:spPr>
        <a:xfrm>
          <a:off x="1277261"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277261"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930154"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ipaddress</a:t>
          </a:r>
          <a:endParaRPr lang="en-US" sz="2300" kern="1200" dirty="0">
            <a:latin typeface="Inconsolata"/>
            <a:cs typeface="Inconsolata"/>
          </a:endParaRPr>
        </a:p>
      </dsp:txBody>
      <dsp:txXfrm>
        <a:off x="930154" y="1111588"/>
        <a:ext cx="1388426" cy="444296"/>
      </dsp:txXfrm>
    </dsp:sp>
    <dsp:sp modelId="{B6FDC77A-3C83-BB4E-BC88-7F6692336B41}">
      <dsp:nvSpPr>
        <dsp:cNvPr id="0" name=""/>
        <dsp:cNvSpPr/>
      </dsp:nvSpPr>
      <dsp:spPr>
        <a:xfrm>
          <a:off x="295725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295725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261015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hostname</a:t>
          </a:r>
          <a:endParaRPr lang="en-US" sz="2300" kern="1200" dirty="0">
            <a:latin typeface="Inconsolata"/>
            <a:cs typeface="Inconsolata"/>
          </a:endParaRPr>
        </a:p>
      </dsp:txBody>
      <dsp:txXfrm>
        <a:off x="2610151" y="1111588"/>
        <a:ext cx="1388426" cy="444296"/>
      </dsp:txXfrm>
    </dsp:sp>
    <dsp:sp modelId="{6FE385BF-D2AB-EC41-94A3-9BBD64D9BC9B}">
      <dsp:nvSpPr>
        <dsp:cNvPr id="0" name=""/>
        <dsp:cNvSpPr/>
      </dsp:nvSpPr>
      <dsp:spPr>
        <a:xfrm>
          <a:off x="463725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463725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429014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memory</a:t>
          </a:r>
          <a:endParaRPr lang="en-US" sz="2300" kern="1200" dirty="0">
            <a:latin typeface="Inconsolata"/>
            <a:cs typeface="Inconsolata"/>
          </a:endParaRPr>
        </a:p>
      </dsp:txBody>
      <dsp:txXfrm>
        <a:off x="4290147" y="1111588"/>
        <a:ext cx="1388426" cy="444296"/>
      </dsp:txXfrm>
    </dsp:sp>
    <dsp:sp modelId="{577DBC34-A896-B748-9D9E-587430B83FAB}">
      <dsp:nvSpPr>
        <dsp:cNvPr id="0" name=""/>
        <dsp:cNvSpPr/>
      </dsp:nvSpPr>
      <dsp:spPr>
        <a:xfrm>
          <a:off x="5539731"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5539731"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5192624"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total</a:t>
          </a:r>
          <a:endParaRPr lang="en-US" sz="2300" kern="1200" dirty="0">
            <a:latin typeface="Inconsolata"/>
            <a:cs typeface="Inconsolata"/>
          </a:endParaRPr>
        </a:p>
      </dsp:txBody>
      <dsp:txXfrm>
        <a:off x="5192624" y="2097371"/>
        <a:ext cx="1388426" cy="444296"/>
      </dsp:txXfrm>
    </dsp:sp>
    <dsp:sp modelId="{0F621EC2-8E12-0549-A2AA-DEA3673AA5A3}">
      <dsp:nvSpPr>
        <dsp:cNvPr id="0" name=""/>
        <dsp:cNvSpPr/>
      </dsp:nvSpPr>
      <dsp:spPr>
        <a:xfrm>
          <a:off x="7219727"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7219727"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6872621"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cpu</a:t>
          </a:r>
          <a:endParaRPr lang="en-US" sz="2300" kern="1200" dirty="0">
            <a:latin typeface="Inconsolata"/>
            <a:cs typeface="Inconsolata"/>
          </a:endParaRPr>
        </a:p>
      </dsp:txBody>
      <dsp:txXfrm>
        <a:off x="6872621" y="1111588"/>
        <a:ext cx="1388426" cy="444296"/>
      </dsp:txXfrm>
    </dsp:sp>
    <dsp:sp modelId="{A49E9390-BD0F-C24A-9449-9F4ADBBD70B3}">
      <dsp:nvSpPr>
        <dsp:cNvPr id="0" name=""/>
        <dsp:cNvSpPr/>
      </dsp:nvSpPr>
      <dsp:spPr>
        <a:xfrm>
          <a:off x="7219727" y="1972412"/>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7219727" y="1972412"/>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6872621" y="2097371"/>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0</a:t>
          </a:r>
          <a:endParaRPr lang="en-US" sz="2300" kern="1200" dirty="0">
            <a:latin typeface="Inconsolata"/>
            <a:cs typeface="Inconsolata"/>
          </a:endParaRPr>
        </a:p>
      </dsp:txBody>
      <dsp:txXfrm>
        <a:off x="6872621" y="2097371"/>
        <a:ext cx="1388426" cy="444296"/>
      </dsp:txXfrm>
    </dsp:sp>
    <dsp:sp modelId="{72EC0DAB-5DCC-3743-989B-0DB7633AC99A}">
      <dsp:nvSpPr>
        <dsp:cNvPr id="0" name=""/>
        <dsp:cNvSpPr/>
      </dsp:nvSpPr>
      <dsp:spPr>
        <a:xfrm>
          <a:off x="8122205" y="2958195"/>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8122205" y="2958195"/>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7775098" y="3083154"/>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err="1" smtClean="0">
              <a:latin typeface="Inconsolata"/>
              <a:cs typeface="Inconsolata"/>
            </a:rPr>
            <a:t>mhz</a:t>
          </a:r>
          <a:endParaRPr lang="en-US" sz="2300" kern="1200" dirty="0">
            <a:latin typeface="Inconsolata"/>
            <a:cs typeface="Inconsolata"/>
          </a:endParaRPr>
        </a:p>
      </dsp:txBody>
      <dsp:txXfrm>
        <a:off x="7775098" y="3083154"/>
        <a:ext cx="1388426" cy="444296"/>
      </dsp:txXfrm>
    </dsp:sp>
    <dsp:sp modelId="{B22BEAB1-730B-464D-A8C6-3451929825AC}">
      <dsp:nvSpPr>
        <dsp:cNvPr id="0" name=""/>
        <dsp:cNvSpPr/>
      </dsp:nvSpPr>
      <dsp:spPr>
        <a:xfrm>
          <a:off x="8899724" y="986629"/>
          <a:ext cx="694213" cy="694213"/>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8899724" y="986629"/>
          <a:ext cx="694213" cy="694213"/>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8552617" y="1111588"/>
          <a:ext cx="1388426" cy="444296"/>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4605" tIns="14605" rIns="14605" bIns="14605" numCol="1" spcCol="1270" anchor="ctr" anchorCtr="0">
          <a:noAutofit/>
        </a:bodyPr>
        <a:lstStyle/>
        <a:p>
          <a:pPr lvl="0" algn="ctr" defTabSz="1022350">
            <a:lnSpc>
              <a:spcPct val="90000"/>
            </a:lnSpc>
            <a:spcBef>
              <a:spcPct val="0"/>
            </a:spcBef>
            <a:spcAft>
              <a:spcPct val="35000"/>
            </a:spcAft>
          </a:pPr>
          <a:r>
            <a:rPr lang="en-US" sz="2300" kern="1200" dirty="0" smtClean="0">
              <a:latin typeface="Inconsolata"/>
              <a:cs typeface="Inconsolata"/>
            </a:rPr>
            <a:t>...</a:t>
          </a:r>
          <a:endParaRPr lang="en-US" sz="2300" kern="1200" dirty="0">
            <a:latin typeface="Inconsolata"/>
            <a:cs typeface="Inconsolata"/>
          </a:endParaRPr>
        </a:p>
      </dsp:txBody>
      <dsp:txXfrm>
        <a:off x="8552617" y="1111588"/>
        <a:ext cx="1388426" cy="444296"/>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6/15/15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8.png>
</file>

<file path=ppt/media/image19.png>
</file>

<file path=ppt/media/image2.png>
</file>

<file path=ppt/media/image20.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6/15/15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3"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125954"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Helvetica" charset="0"/>
                <a:cs typeface="Helvetica" charset="0"/>
                <a:sym typeface="Helvetica" charset="0"/>
              </a:rPr>
              <a:t>Student introduction</a:t>
            </a:r>
          </a:p>
          <a:p>
            <a:endParaRPr lang="en-US" sz="1600">
              <a:latin typeface="Helvetica" charset="0"/>
              <a:cs typeface="Helvetica" charset="0"/>
              <a:sym typeface="Helvetica" charset="0"/>
            </a:endParaRPr>
          </a:p>
          <a:p>
            <a:r>
              <a:rPr lang="en-US" sz="1600">
                <a:latin typeface="Helvetica" charset="0"/>
                <a:cs typeface="Helvetica" charset="0"/>
                <a:sym typeface="Helvetica" charset="0"/>
              </a:rPr>
              <a:t>* Name</a:t>
            </a:r>
          </a:p>
          <a:p>
            <a:r>
              <a:rPr lang="en-US" sz="1600">
                <a:latin typeface="Helvetica" charset="0"/>
                <a:cs typeface="Helvetica" charset="0"/>
                <a:sym typeface="Helvetica" charset="0"/>
              </a:rPr>
              <a:t>* Current job role</a:t>
            </a:r>
          </a:p>
          <a:p>
            <a:r>
              <a:rPr lang="en-US" sz="1600">
                <a:latin typeface="Helvetica" charset="0"/>
                <a:cs typeface="Helvetica" charset="0"/>
                <a:sym typeface="Helvetica" charset="0"/>
              </a:rPr>
              <a:t>* Previous job roles/background</a:t>
            </a:r>
          </a:p>
          <a:p>
            <a:r>
              <a:rPr lang="en-US" sz="1600">
                <a:latin typeface="Helvetica" charset="0"/>
                <a:cs typeface="Helvetica" charset="0"/>
                <a:sym typeface="Helvetica" charset="0"/>
              </a:rPr>
              <a:t>* Experience with Chef</a:t>
            </a:r>
          </a:p>
          <a:p>
            <a:r>
              <a:rPr lang="en-US" sz="1600">
                <a:latin typeface="Helvetica" charset="0"/>
                <a:cs typeface="Helvetica" charset="0"/>
                <a:sym typeface="Helvetica" charset="0"/>
              </a:rPr>
              <a:t>* Favorite Text Editor</a:t>
            </a:r>
          </a:p>
          <a:p>
            <a:endParaRPr lang="en-US" sz="1600">
              <a:latin typeface="Helvetica" charset="0"/>
              <a:cs typeface="Helvetica" charset="0"/>
              <a:sym typeface="Helvetica"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77088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7735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86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 Id="rId3" Type="http://schemas.openxmlformats.org/officeDocument/2006/relationships/image" Target="../media/image15.emf"/></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www.getchef.com" TargetMode="External"/><Relationship Id="rId4" Type="http://schemas.openxmlformats.org/officeDocument/2006/relationships/hyperlink" Target="http://creativecommons.org/licenses/by-sa/4.0/" TargetMode="External"/><Relationship Id="rId5"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Tree>
    <p:extLst>
      <p:ext uri="{BB962C8B-B14F-4D97-AF65-F5344CB8AC3E}">
        <p14:creationId xmlns:p14="http://schemas.microsoft.com/office/powerpoint/2010/main" val="347937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LOCAL</a:t>
            </a:r>
          </a:p>
        </p:txBody>
      </p:sp>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183954" y="1074821"/>
            <a:ext cx="528112" cy="403418"/>
          </a:xfrm>
          <a:prstGeom prst="rect">
            <a:avLst/>
          </a:prstGeom>
        </p:spPr>
      </p:pic>
      <p:sp>
        <p:nvSpPr>
          <p:cNvPr id="9"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23459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175429" y="1099041"/>
            <a:ext cx="557822" cy="354978"/>
          </a:xfrm>
          <a:prstGeom prst="rect">
            <a:avLst/>
          </a:prstGeom>
        </p:spPr>
      </p:pic>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1996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 Creative Common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6" name="TextBox 5"/>
          <p:cNvSpPr txBox="1"/>
          <p:nvPr userDrawn="1"/>
        </p:nvSpPr>
        <p:spPr>
          <a:xfrm>
            <a:off x="3790459" y="6336158"/>
            <a:ext cx="4572002" cy="369332"/>
          </a:xfrm>
          <a:prstGeom prst="rect">
            <a:avLst/>
          </a:prstGeom>
          <a:noFill/>
        </p:spPr>
        <p:txBody>
          <a:bodyPr wrap="square" lIns="0" tIns="0" rIns="0" bIns="0" rtlCol="0">
            <a:spAutoFit/>
          </a:bodyPr>
          <a:lstStyle/>
          <a:p>
            <a:pPr algn="ctr"/>
            <a:r>
              <a:rPr lang="en-US" sz="1200" dirty="0" smtClean="0">
                <a:solidFill>
                  <a:schemeClr val="accent3">
                    <a:lumMod val="50000"/>
                  </a:schemeClr>
                </a:solidFill>
              </a:rPr>
              <a:t>Chef Fundamentals by </a:t>
            </a:r>
            <a:r>
              <a:rPr lang="en-US" sz="1200" dirty="0" smtClean="0">
                <a:solidFill>
                  <a:schemeClr val="accent3">
                    <a:lumMod val="50000"/>
                  </a:schemeClr>
                </a:solidFill>
                <a:hlinkClick r:id="rId3"/>
              </a:rPr>
              <a:t>Chef Software, Inc.</a:t>
            </a:r>
            <a:r>
              <a:rPr lang="en-US" sz="1200" dirty="0" smtClean="0">
                <a:solidFill>
                  <a:schemeClr val="accent3">
                    <a:lumMod val="50000"/>
                  </a:schemeClr>
                </a:solidFill>
              </a:rPr>
              <a:t> is licensed under a </a:t>
            </a:r>
            <a:r>
              <a:rPr lang="en-US" sz="1200" dirty="0" smtClean="0">
                <a:solidFill>
                  <a:schemeClr val="accent3">
                    <a:lumMod val="50000"/>
                  </a:schemeClr>
                </a:solidFill>
                <a:hlinkClick r:id="rId4"/>
              </a:rPr>
              <a:t>Creative Commons Attribution-ShareAlike 4.0 International License</a:t>
            </a:r>
            <a:r>
              <a:rPr lang="en-US" sz="1200" dirty="0" smtClean="0">
                <a:solidFill>
                  <a:schemeClr val="accent3">
                    <a:lumMod val="50000"/>
                  </a:schemeClr>
                </a:solidFill>
              </a:rPr>
              <a:t>.</a:t>
            </a:r>
          </a:p>
        </p:txBody>
      </p:sp>
      <p:pic>
        <p:nvPicPr>
          <p:cNvPr id="7" name="Picture 6" descr="by-sa.png"/>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473700" y="5870331"/>
            <a:ext cx="1228344" cy="429768"/>
          </a:xfrm>
          <a:prstGeom prst="rect">
            <a:avLst/>
          </a:prstGeom>
        </p:spPr>
      </p:pic>
    </p:spTree>
    <p:extLst>
      <p:ext uri="{BB962C8B-B14F-4D97-AF65-F5344CB8AC3E}">
        <p14:creationId xmlns:p14="http://schemas.microsoft.com/office/powerpoint/2010/main" val="412004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solidFill>
            <a:schemeClr val="tx2"/>
          </a:solidFill>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963763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2152132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a:t>
            </a:r>
            <a:endParaRPr lang="en-US" dirty="0"/>
          </a:p>
        </p:txBody>
      </p:sp>
      <p:sp>
        <p:nvSpPr>
          <p:cNvPr id="16" name="Content Placeholder 3"/>
          <p:cNvSpPr>
            <a:spLocks noGrp="1"/>
          </p:cNvSpPr>
          <p:nvPr>
            <p:ph sz="quarter" idx="10" hasCustomPrompt="1"/>
          </p:nvPr>
        </p:nvSpPr>
        <p:spPr>
          <a:xfrm>
            <a:off x="840828" y="1585310"/>
            <a:ext cx="10817770"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19" name="Text Placeholder 13"/>
          <p:cNvSpPr>
            <a:spLocks noGrp="1"/>
          </p:cNvSpPr>
          <p:nvPr>
            <p:ph type="body" sz="quarter" idx="12" hasCustomPrompt="1"/>
          </p:nvPr>
        </p:nvSpPr>
        <p:spPr>
          <a:xfrm>
            <a:off x="843334" y="265372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851281" y="315523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456147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840828" y="1585310"/>
            <a:ext cx="10817770" cy="254000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7" name="Content Placeholder 5"/>
          <p:cNvSpPr>
            <a:spLocks noGrp="1"/>
          </p:cNvSpPr>
          <p:nvPr>
            <p:ph sz="quarter" idx="12"/>
          </p:nvPr>
        </p:nvSpPr>
        <p:spPr>
          <a:xfrm>
            <a:off x="840828" y="4215384"/>
            <a:ext cx="10817771" cy="219456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849353" y="264770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857300" y="314921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95837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65897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840828" y="1585310"/>
            <a:ext cx="5298965"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6" name="Content Placeholder 5"/>
          <p:cNvSpPr>
            <a:spLocks noGrp="1"/>
          </p:cNvSpPr>
          <p:nvPr>
            <p:ph sz="quarter" idx="12"/>
          </p:nvPr>
        </p:nvSpPr>
        <p:spPr>
          <a:xfrm>
            <a:off x="6358759" y="1585310"/>
            <a:ext cx="5299841" cy="4720897"/>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849354" y="2617614"/>
            <a:ext cx="5283888"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857301" y="3119121"/>
            <a:ext cx="5283888"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39038317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746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structor">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84602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HELLO</a:t>
            </a:r>
          </a:p>
        </p:txBody>
      </p:sp>
      <p:pic>
        <p:nvPicPr>
          <p:cNvPr id="3" name="Picture 2"/>
          <p:cNvPicPr>
            <a:picLocks noChangeAspect="1"/>
          </p:cNvPicPr>
          <p:nvPr userDrawn="1"/>
        </p:nvPicPr>
        <p:blipFill>
          <a:blip r:embed="rId2"/>
          <a:stretch>
            <a:fillRect/>
          </a:stretch>
        </p:blipFill>
        <p:spPr>
          <a:xfrm>
            <a:off x="8242184" y="230523"/>
            <a:ext cx="3819677" cy="2281200"/>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Name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9" name="Text Placeholder 8"/>
          <p:cNvSpPr>
            <a:spLocks noGrp="1"/>
          </p:cNvSpPr>
          <p:nvPr>
            <p:ph type="body" sz="quarter" idx="10" hasCustomPrompt="1"/>
          </p:nvPr>
        </p:nvSpPr>
        <p:spPr>
          <a:xfrm>
            <a:off x="2259204" y="3796578"/>
            <a:ext cx="8488899" cy="2086711"/>
          </a:xfrm>
        </p:spPr>
        <p:txBody>
          <a:bodyPr>
            <a:normAutofit/>
          </a:bodyPr>
          <a:lstStyle>
            <a:lvl1pPr marL="0" indent="0">
              <a:buFont typeface="+mj-lt"/>
              <a:buNone/>
              <a:defRPr sz="1800" baseline="0"/>
            </a:lvl1pPr>
          </a:lstStyle>
          <a:p>
            <a:pPr lvl="0"/>
            <a:r>
              <a:rPr lang="en-US" dirty="0" smtClean="0"/>
              <a:t>Current Role</a:t>
            </a:r>
          </a:p>
          <a:p>
            <a:pPr lvl="0"/>
            <a:r>
              <a:rPr lang="en-US" dirty="0" smtClean="0"/>
              <a:t>Previous Role</a:t>
            </a:r>
          </a:p>
          <a:p>
            <a:pPr lvl="0"/>
            <a:r>
              <a:rPr lang="en-US" dirty="0" smtClean="0"/>
              <a:t>Experience with Chef / Configuration Management</a:t>
            </a:r>
          </a:p>
          <a:p>
            <a:pPr lvl="0"/>
            <a:r>
              <a:rPr lang="en-US" dirty="0" smtClean="0"/>
              <a:t>Favorite Test Editor</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A small blurb about you</a:t>
            </a:r>
            <a:endParaRPr lang="en-US" dirty="0"/>
          </a:p>
        </p:txBody>
      </p:sp>
    </p:spTree>
    <p:extLst>
      <p:ext uri="{BB962C8B-B14F-4D97-AF65-F5344CB8AC3E}">
        <p14:creationId xmlns:p14="http://schemas.microsoft.com/office/powerpoint/2010/main" val="38716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ODO SLIDE">
    <p:bg>
      <p:bgPr>
        <a:solidFill>
          <a:srgbClr val="FF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bg1"/>
                </a:solidFill>
              </a:defRPr>
            </a:lvl1pPr>
          </a:lstStyle>
          <a:p>
            <a:r>
              <a:rPr lang="en-US" dirty="0" smtClean="0"/>
              <a:t>TODO: SLIDE</a:t>
            </a:r>
            <a:endParaRPr lang="en-US" dirty="0"/>
          </a:p>
        </p:txBody>
      </p:sp>
      <p:sp>
        <p:nvSpPr>
          <p:cNvPr id="4" name="Content Placeholder 3"/>
          <p:cNvSpPr>
            <a:spLocks noGrp="1"/>
          </p:cNvSpPr>
          <p:nvPr>
            <p:ph sz="quarter" idx="10" hasCustomPrompt="1"/>
          </p:nvPr>
        </p:nvSpPr>
        <p:spPr>
          <a:xfrm>
            <a:off x="495300" y="1016000"/>
            <a:ext cx="11164888" cy="5189538"/>
          </a:xfrm>
        </p:spPr>
        <p:txBody>
          <a:bodyPr/>
          <a:lstStyle>
            <a:lvl1pPr>
              <a:defRPr baseline="0">
                <a:solidFill>
                  <a:schemeClr val="bg1"/>
                </a:solidFill>
              </a:defRPr>
            </a:lvl1pPr>
          </a:lstStyle>
          <a:p>
            <a:pPr lvl="0"/>
            <a:r>
              <a:rPr lang="en-US" dirty="0" smtClean="0"/>
              <a:t>Describe what the slide is support to be replaced with</a:t>
            </a:r>
            <a:endParaRPr lang="en-US" dirty="0"/>
          </a:p>
        </p:txBody>
      </p:sp>
    </p:spTree>
    <p:extLst>
      <p:ext uri="{BB962C8B-B14F-4D97-AF65-F5344CB8AC3E}">
        <p14:creationId xmlns:p14="http://schemas.microsoft.com/office/powerpoint/2010/main" val="382993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8" name="Picture 7" descr="by-sa.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56922" y="6601923"/>
            <a:ext cx="645121" cy="225712"/>
          </a:xfrm>
          <a:prstGeom prst="rect">
            <a:avLst/>
          </a:prstGeom>
        </p:spPr>
      </p:pic>
    </p:spTree>
    <p:extLst>
      <p:ext uri="{BB962C8B-B14F-4D97-AF65-F5344CB8AC3E}">
        <p14:creationId xmlns:p14="http://schemas.microsoft.com/office/powerpoint/2010/main" val="92433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Break</a:t>
            </a:r>
            <a:endParaRPr lang="en-US" dirty="0"/>
          </a:p>
        </p:txBody>
      </p:sp>
      <p:sp>
        <p:nvSpPr>
          <p:cNvPr id="7" name="Subtitle 2"/>
          <p:cNvSpPr>
            <a:spLocks noGrp="1"/>
          </p:cNvSpPr>
          <p:nvPr>
            <p:ph type="subTitle" idx="1" hasCustomPrompt="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Savor the Flavor</a:t>
            </a:r>
            <a:endParaRPr lang="en-US" dirty="0"/>
          </a:p>
        </p:txBody>
      </p:sp>
      <p:pic>
        <p:nvPicPr>
          <p:cNvPr id="2" name="Picture 1"/>
          <p:cNvPicPr>
            <a:picLocks noChangeAspect="1"/>
          </p:cNvPicPr>
          <p:nvPr userDrawn="1"/>
        </p:nvPicPr>
        <p:blipFill>
          <a:blip r:embed="rId3"/>
          <a:stretch>
            <a:fillRect/>
          </a:stretch>
        </p:blipFill>
        <p:spPr>
          <a:xfrm>
            <a:off x="5673109" y="1319401"/>
            <a:ext cx="3090146" cy="4197936"/>
          </a:xfrm>
          <a:prstGeom prst="rect">
            <a:avLst/>
          </a:prstGeom>
        </p:spPr>
      </p:pic>
    </p:spTree>
    <p:extLst>
      <p:ext uri="{BB962C8B-B14F-4D97-AF65-F5344CB8AC3E}">
        <p14:creationId xmlns:p14="http://schemas.microsoft.com/office/powerpoint/2010/main" val="223176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Description</a:t>
            </a:r>
          </a:p>
        </p:txBody>
      </p:sp>
    </p:spTree>
    <p:extLst>
      <p:ext uri="{BB962C8B-B14F-4D97-AF65-F5344CB8AC3E}">
        <p14:creationId xmlns:p14="http://schemas.microsoft.com/office/powerpoint/2010/main" val="928772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theme" Target="../theme/theme1.xml"/><Relationship Id="rId36"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Picture 3"/>
          <p:cNvPicPr>
            <a:picLocks noChangeAspect="1"/>
          </p:cNvPicPr>
          <p:nvPr/>
        </p:nvPicPr>
        <p:blipFill>
          <a:blip r:embed="rId36" cstate="print">
            <a:extLst>
              <a:ext uri="{28A0092B-C50C-407E-A947-70E740481C1C}">
                <a14:useLocalDpi xmlns:a14="http://schemas.microsoft.com/office/drawing/2010/main"/>
              </a:ext>
            </a:extLst>
          </a:blip>
          <a:stretch>
            <a:fillRect/>
          </a:stretch>
        </p:blipFill>
        <p:spPr>
          <a:xfrm>
            <a:off x="10777050" y="6452301"/>
            <a:ext cx="1368087" cy="368207"/>
          </a:xfrm>
          <a:prstGeom prst="rect">
            <a:avLst/>
          </a:prstGeom>
        </p:spPr>
      </p:pic>
      <p:sp>
        <p:nvSpPr>
          <p:cNvPr id="5" name="TextBox 4"/>
          <p:cNvSpPr txBox="1"/>
          <p:nvPr/>
        </p:nvSpPr>
        <p:spPr>
          <a:xfrm>
            <a:off x="140196" y="6590869"/>
            <a:ext cx="1764835" cy="184666"/>
          </a:xfrm>
          <a:prstGeom prst="rect">
            <a:avLst/>
          </a:prstGeom>
          <a:noFill/>
          <a:ln w="3175" cmpd="sng">
            <a:noFill/>
          </a:ln>
        </p:spPr>
        <p:txBody>
          <a:bodyPr wrap="none" lIns="0" tIns="0" rIns="0" bIns="0" rtlCol="0">
            <a:normAutofit/>
          </a:bodyPr>
          <a:lstStyle/>
          <a:p>
            <a:r>
              <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v</a:t>
            </a:r>
            <a:r>
              <a:rPr lang="en-US" sz="1000" b="0" cap="none" spc="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 3.0.0</a:t>
            </a:r>
            <a:endPar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26" r:id="rId3"/>
    <p:sldLayoutId id="2147483740" r:id="rId4"/>
    <p:sldLayoutId id="2147483759" r:id="rId5"/>
    <p:sldLayoutId id="2147483773" r:id="rId6"/>
    <p:sldLayoutId id="2147483775" r:id="rId7"/>
    <p:sldLayoutId id="2147483783" r:id="rId8"/>
    <p:sldLayoutId id="2147483777" r:id="rId9"/>
    <p:sldLayoutId id="2147483772" r:id="rId10"/>
    <p:sldLayoutId id="2147483781" r:id="rId11"/>
    <p:sldLayoutId id="2147483768" r:id="rId12"/>
    <p:sldLayoutId id="2147483782" r:id="rId13"/>
    <p:sldLayoutId id="2147483785" r:id="rId14"/>
    <p:sldLayoutId id="2147483770" r:id="rId15"/>
    <p:sldLayoutId id="2147483774" r:id="rId16"/>
    <p:sldLayoutId id="2147483771" r:id="rId17"/>
    <p:sldLayoutId id="2147483761" r:id="rId18"/>
    <p:sldLayoutId id="2147483763" r:id="rId19"/>
    <p:sldLayoutId id="2147483776" r:id="rId20"/>
    <p:sldLayoutId id="2147483764" r:id="rId21"/>
    <p:sldLayoutId id="2147483780" r:id="rId22"/>
    <p:sldLayoutId id="2147483766" r:id="rId23"/>
    <p:sldLayoutId id="2147483779" r:id="rId24"/>
    <p:sldLayoutId id="2147483767" r:id="rId25"/>
    <p:sldLayoutId id="2147483784" r:id="rId26"/>
    <p:sldLayoutId id="2147483778" r:id="rId27"/>
    <p:sldLayoutId id="2147483721" r:id="rId28"/>
    <p:sldLayoutId id="2147483757" r:id="rId29"/>
    <p:sldLayoutId id="2147483758" r:id="rId30"/>
    <p:sldLayoutId id="2147483747" r:id="rId31"/>
    <p:sldLayoutId id="2147483786" r:id="rId32"/>
    <p:sldLayoutId id="2147483723" r:id="rId33"/>
    <p:sldLayoutId id="2147483788"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sldNum="0" hdr="0" ft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image" Target="../media/image20.jpg"/></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93.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10.xml"/><Relationship Id="rId2" Type="http://schemas.openxmlformats.org/officeDocument/2006/relationships/diagramData" Target="../diagrams/data1.xml"/></Relationships>
</file>

<file path=ppt/slides/_rels/slide194.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10.xml"/><Relationship Id="rId2" Type="http://schemas.openxmlformats.org/officeDocument/2006/relationships/diagramData" Target="../diagrams/data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05.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10.xml"/><Relationship Id="rId2" Type="http://schemas.openxmlformats.org/officeDocument/2006/relationships/diagramData" Target="../diagrams/data3.xml"/></Relationships>
</file>

<file path=ppt/slides/_rels/slide206.xml.rels><?xml version="1.0" encoding="UTF-8" standalone="yes"?>
<Relationships xmlns="http://schemas.openxmlformats.org/package/2006/relationships"><Relationship Id="rId3" Type="http://schemas.openxmlformats.org/officeDocument/2006/relationships/diagramLayout" Target="../diagrams/layout4.xml"/><Relationship Id="rId4" Type="http://schemas.openxmlformats.org/officeDocument/2006/relationships/diagramQuickStyle" Target="../diagrams/quickStyle4.xml"/><Relationship Id="rId5" Type="http://schemas.openxmlformats.org/officeDocument/2006/relationships/diagramColors" Target="../diagrams/colors4.xml"/><Relationship Id="rId6" Type="http://schemas.microsoft.com/office/2007/relationships/diagramDrawing" Target="../diagrams/drawing4.xml"/><Relationship Id="rId1" Type="http://schemas.openxmlformats.org/officeDocument/2006/relationships/slideLayout" Target="../slideLayouts/slideLayout10.xml"/><Relationship Id="rId2" Type="http://schemas.openxmlformats.org/officeDocument/2006/relationships/diagramData" Target="../diagrams/data4.xml"/></Relationships>
</file>

<file path=ppt/slides/_rels/slide207.xml.rels><?xml version="1.0" encoding="UTF-8" standalone="yes"?>
<Relationships xmlns="http://schemas.openxmlformats.org/package/2006/relationships"><Relationship Id="rId3" Type="http://schemas.openxmlformats.org/officeDocument/2006/relationships/diagramLayout" Target="../diagrams/layout5.xml"/><Relationship Id="rId4" Type="http://schemas.openxmlformats.org/officeDocument/2006/relationships/diagramQuickStyle" Target="../diagrams/quickStyle5.xml"/><Relationship Id="rId5" Type="http://schemas.openxmlformats.org/officeDocument/2006/relationships/diagramColors" Target="../diagrams/colors5.xml"/><Relationship Id="rId6" Type="http://schemas.microsoft.com/office/2007/relationships/diagramDrawing" Target="../diagrams/drawing5.xml"/><Relationship Id="rId1" Type="http://schemas.openxmlformats.org/officeDocument/2006/relationships/slideLayout" Target="../slideLayouts/slideLayout10.xml"/><Relationship Id="rId2" Type="http://schemas.openxmlformats.org/officeDocument/2006/relationships/diagramData" Target="../diagrams/data5.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4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6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6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6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1.xml.rels><?xml version="1.0" encoding="UTF-8" standalone="yes"?>
<Relationships xmlns="http://schemas.openxmlformats.org/package/2006/relationships"><Relationship Id="rId3" Type="http://schemas.openxmlformats.org/officeDocument/2006/relationships/diagramLayout" Target="../diagrams/layout6.xml"/><Relationship Id="rId4" Type="http://schemas.openxmlformats.org/officeDocument/2006/relationships/diagramQuickStyle" Target="../diagrams/quickStyle6.xml"/><Relationship Id="rId5" Type="http://schemas.openxmlformats.org/officeDocument/2006/relationships/diagramColors" Target="../diagrams/colors6.xml"/><Relationship Id="rId6" Type="http://schemas.microsoft.com/office/2007/relationships/diagramDrawing" Target="../diagrams/drawing6.xml"/><Relationship Id="rId1" Type="http://schemas.openxmlformats.org/officeDocument/2006/relationships/slideLayout" Target="../slideLayouts/slideLayout31.xml"/><Relationship Id="rId2" Type="http://schemas.openxmlformats.org/officeDocument/2006/relationships/diagramData" Target="../diagrams/data6.xml"/></Relationships>
</file>

<file path=ppt/slides/_rels/slide272.xml.rels><?xml version="1.0" encoding="UTF-8" standalone="yes"?>
<Relationships xmlns="http://schemas.openxmlformats.org/package/2006/relationships"><Relationship Id="rId3" Type="http://schemas.openxmlformats.org/officeDocument/2006/relationships/diagramLayout" Target="../diagrams/layout7.xml"/><Relationship Id="rId4" Type="http://schemas.openxmlformats.org/officeDocument/2006/relationships/diagramQuickStyle" Target="../diagrams/quickStyle7.xml"/><Relationship Id="rId5" Type="http://schemas.openxmlformats.org/officeDocument/2006/relationships/diagramColors" Target="../diagrams/colors7.xml"/><Relationship Id="rId6" Type="http://schemas.microsoft.com/office/2007/relationships/diagramDrawing" Target="../diagrams/drawing7.xml"/><Relationship Id="rId1" Type="http://schemas.openxmlformats.org/officeDocument/2006/relationships/slideLayout" Target="../slideLayouts/slideLayout31.xml"/><Relationship Id="rId2" Type="http://schemas.openxmlformats.org/officeDocument/2006/relationships/diagramData" Target="../diagrams/data7.xml"/></Relationships>
</file>

<file path=ppt/slides/_rels/slide273.xml.rels><?xml version="1.0" encoding="UTF-8" standalone="yes"?>
<Relationships xmlns="http://schemas.openxmlformats.org/package/2006/relationships"><Relationship Id="rId3" Type="http://schemas.openxmlformats.org/officeDocument/2006/relationships/diagramLayout" Target="../diagrams/layout8.xml"/><Relationship Id="rId4" Type="http://schemas.openxmlformats.org/officeDocument/2006/relationships/diagramQuickStyle" Target="../diagrams/quickStyle8.xml"/><Relationship Id="rId5" Type="http://schemas.openxmlformats.org/officeDocument/2006/relationships/diagramColors" Target="../diagrams/colors8.xml"/><Relationship Id="rId6" Type="http://schemas.microsoft.com/office/2007/relationships/diagramDrawing" Target="../diagrams/drawing8.xml"/><Relationship Id="rId1" Type="http://schemas.openxmlformats.org/officeDocument/2006/relationships/slideLayout" Target="../slideLayouts/slideLayout31.xml"/><Relationship Id="rId2" Type="http://schemas.openxmlformats.org/officeDocument/2006/relationships/diagramData" Target="../diagrams/data8.xml"/></Relationships>
</file>

<file path=ppt/slides/_rels/slide274.xml.rels><?xml version="1.0" encoding="UTF-8" standalone="yes"?>
<Relationships xmlns="http://schemas.openxmlformats.org/package/2006/relationships"><Relationship Id="rId3" Type="http://schemas.openxmlformats.org/officeDocument/2006/relationships/diagramLayout" Target="../diagrams/layout9.xml"/><Relationship Id="rId4" Type="http://schemas.openxmlformats.org/officeDocument/2006/relationships/diagramQuickStyle" Target="../diagrams/quickStyle9.xml"/><Relationship Id="rId5" Type="http://schemas.openxmlformats.org/officeDocument/2006/relationships/diagramColors" Target="../diagrams/colors9.xml"/><Relationship Id="rId6" Type="http://schemas.microsoft.com/office/2007/relationships/diagramDrawing" Target="../diagrams/drawing9.xml"/><Relationship Id="rId1" Type="http://schemas.openxmlformats.org/officeDocument/2006/relationships/slideLayout" Target="../slideLayouts/slideLayout31.xml"/><Relationship Id="rId2" Type="http://schemas.openxmlformats.org/officeDocument/2006/relationships/diagramData" Target="../diagrams/data9.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7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8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9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9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0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0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0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0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1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3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3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3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5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5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6.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6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6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6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7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 Fundamentals</a:t>
            </a:r>
            <a:endParaRPr lang="en-US" dirty="0"/>
          </a:p>
        </p:txBody>
      </p:sp>
      <p:sp>
        <p:nvSpPr>
          <p:cNvPr id="5" name="Text Placeholder 4"/>
          <p:cNvSpPr>
            <a:spLocks noGrp="1"/>
          </p:cNvSpPr>
          <p:nvPr>
            <p:ph type="body" sz="quarter" idx="10"/>
          </p:nvPr>
        </p:nvSpPr>
        <p:spPr>
          <a:xfrm>
            <a:off x="2260314" y="2761715"/>
            <a:ext cx="8229600" cy="553998"/>
          </a:xfrm>
        </p:spPr>
        <p:txBody>
          <a:bodyPr/>
          <a:lstStyle/>
          <a:p>
            <a:r>
              <a:rPr lang="en-US" dirty="0" smtClean="0"/>
              <a:t>An Introduction to the </a:t>
            </a:r>
            <a:r>
              <a:rPr lang="en-US" dirty="0" err="1" smtClean="0"/>
              <a:t>ChefDK</a:t>
            </a:r>
            <a:endParaRPr lang="en-US" dirty="0"/>
          </a:p>
        </p:txBody>
      </p:sp>
    </p:spTree>
    <p:extLst>
      <p:ext uri="{BB962C8B-B14F-4D97-AF65-F5344CB8AC3E}">
        <p14:creationId xmlns:p14="http://schemas.microsoft.com/office/powerpoint/2010/main" val="138658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Ask Me Anything (AMA)</a:t>
            </a:r>
            <a:endParaRPr lang="en-US" dirty="0"/>
          </a:p>
        </p:txBody>
      </p:sp>
      <p:sp>
        <p:nvSpPr>
          <p:cNvPr id="3" name="Subtitle 2"/>
          <p:cNvSpPr>
            <a:spLocks noGrp="1"/>
          </p:cNvSpPr>
          <p:nvPr>
            <p:ph type="subTitle" idx="1"/>
          </p:nvPr>
        </p:nvSpPr>
        <p:spPr/>
        <p:txBody>
          <a:bodyPr/>
          <a:lstStyle/>
          <a:p>
            <a:r>
              <a:rPr lang="en-US" dirty="0" smtClean="0"/>
              <a:t>All of us are coming here with </a:t>
            </a:r>
            <a:r>
              <a:rPr lang="en-US" i="1" dirty="0" smtClean="0"/>
              <a:t>unique </a:t>
            </a:r>
            <a:r>
              <a:rPr lang="en-US" dirty="0" smtClean="0"/>
              <a:t>experiences and from </a:t>
            </a:r>
            <a:r>
              <a:rPr lang="en-US" i="1" dirty="0" smtClean="0"/>
              <a:t>unique </a:t>
            </a:r>
            <a:r>
              <a:rPr lang="en-US" dirty="0" smtClean="0"/>
              <a:t>teams that are using Chef in </a:t>
            </a:r>
            <a:r>
              <a:rPr lang="en-US" i="1" dirty="0" smtClean="0"/>
              <a:t>unique </a:t>
            </a:r>
            <a:r>
              <a:rPr lang="en-US" dirty="0" smtClean="0"/>
              <a:t>ways. It is important that we answer your questions and set you on the path to find more.</a:t>
            </a:r>
            <a:endParaRPr lang="en-US" dirty="0"/>
          </a:p>
        </p:txBody>
      </p:sp>
    </p:spTree>
    <p:extLst>
      <p:ext uri="{BB962C8B-B14F-4D97-AF65-F5344CB8AC3E}">
        <p14:creationId xmlns:p14="http://schemas.microsoft.com/office/powerpoint/2010/main" val="2415976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Versioning?</a:t>
            </a:r>
            <a:endParaRPr lang="en-US" dirty="0"/>
          </a:p>
        </p:txBody>
      </p:sp>
      <p:sp>
        <p:nvSpPr>
          <p:cNvPr id="3" name="Text Placeholder 2"/>
          <p:cNvSpPr>
            <a:spLocks noGrp="1"/>
          </p:cNvSpPr>
          <p:nvPr>
            <p:ph type="body" sz="quarter" idx="10"/>
          </p:nvPr>
        </p:nvSpPr>
        <p:spPr>
          <a:xfrm>
            <a:off x="2259204" y="4492072"/>
            <a:ext cx="8488899" cy="1931331"/>
          </a:xfrm>
        </p:spPr>
        <p:txBody>
          <a:bodyPr>
            <a:normAutofit/>
          </a:bodyPr>
          <a:lstStyle/>
          <a:p>
            <a:pPr marL="342900" indent="-342900">
              <a:buFont typeface="Wingdings" charset="2"/>
              <a:buChar char="q"/>
            </a:pPr>
            <a:r>
              <a:rPr lang="en-US" sz="2000" dirty="0"/>
              <a:t>Use </a:t>
            </a:r>
            <a:r>
              <a:rPr lang="en-US" sz="2000" dirty="0">
                <a:latin typeface="Inconsolata"/>
                <a:cs typeface="Inconsolata"/>
              </a:rPr>
              <a:t>chef</a:t>
            </a:r>
            <a:r>
              <a:rPr lang="en-US" sz="2000" dirty="0"/>
              <a:t> to generate a cookbook to store our setup recipe</a:t>
            </a:r>
          </a:p>
          <a:p>
            <a:pPr marL="342900" indent="-342900">
              <a:buFont typeface="Wingdings" charset="2"/>
              <a:buChar char="q"/>
            </a:pPr>
            <a:r>
              <a:rPr lang="en-US" sz="2000" dirty="0" smtClean="0"/>
              <a:t>Add </a:t>
            </a:r>
            <a:r>
              <a:rPr lang="en-US" sz="2000" dirty="0"/>
              <a:t>the </a:t>
            </a:r>
            <a:r>
              <a:rPr lang="en-US" sz="2000" dirty="0" smtClean="0"/>
              <a:t>"workstation" cookbook </a:t>
            </a:r>
            <a:r>
              <a:rPr lang="en-US" sz="2000" dirty="0"/>
              <a:t>to version control</a:t>
            </a:r>
            <a:endParaRPr lang="en-US" sz="2000" dirty="0">
              <a:latin typeface="Inconsolata"/>
              <a:cs typeface="Inconsolata"/>
            </a:endParaRPr>
          </a:p>
        </p:txBody>
      </p:sp>
      <p:sp>
        <p:nvSpPr>
          <p:cNvPr id="4" name="Content Placeholder 3"/>
          <p:cNvSpPr>
            <a:spLocks noGrp="1"/>
          </p:cNvSpPr>
          <p:nvPr>
            <p:ph sz="quarter" idx="11"/>
          </p:nvPr>
        </p:nvSpPr>
        <p:spPr>
          <a:xfrm>
            <a:off x="2263171" y="2597173"/>
            <a:ext cx="7773087" cy="1146175"/>
          </a:xfrm>
        </p:spPr>
        <p:txBody>
          <a:bodyPr>
            <a:normAutofit fontScale="92500"/>
          </a:bodyPr>
          <a:lstStyle/>
          <a:p>
            <a:r>
              <a:rPr lang="en-US" dirty="0" smtClean="0"/>
              <a:t>She has </a:t>
            </a:r>
            <a:r>
              <a:rPr lang="en-US" dirty="0"/>
              <a:t>a </a:t>
            </a:r>
            <a:r>
              <a:rPr lang="en-US" dirty="0" smtClean="0"/>
              <a:t>point. How are we going to manage </a:t>
            </a:r>
            <a:r>
              <a:rPr lang="en-US" dirty="0"/>
              <a:t>this </a:t>
            </a:r>
            <a:r>
              <a:rPr lang="en-US" dirty="0" smtClean="0"/>
              <a:t>file when I start to use it on more workstations?</a:t>
            </a:r>
            <a:endParaRPr lang="en-US" dirty="0"/>
          </a:p>
        </p:txBody>
      </p:sp>
    </p:spTree>
    <p:extLst>
      <p:ext uri="{BB962C8B-B14F-4D97-AF65-F5344CB8AC3E}">
        <p14:creationId xmlns:p14="http://schemas.microsoft.com/office/powerpoint/2010/main" val="2464328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Tree>
    <p:extLst>
      <p:ext uri="{BB962C8B-B14F-4D97-AF65-F5344CB8AC3E}">
        <p14:creationId xmlns:p14="http://schemas.microsoft.com/office/powerpoint/2010/main" val="250870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3" name="Content Placeholder 2"/>
          <p:cNvSpPr>
            <a:spLocks noGrp="1"/>
          </p:cNvSpPr>
          <p:nvPr>
            <p:ph sz="quarter" idx="10"/>
          </p:nvPr>
        </p:nvSpPr>
        <p:spPr/>
        <p:txBody>
          <a:bodyPr>
            <a:noAutofit/>
          </a:bodyPr>
          <a:lstStyle/>
          <a:p>
            <a:r>
              <a:rPr lang="fr-FR" dirty="0"/>
              <a:t>Usage:                                                                                </a:t>
            </a:r>
          </a:p>
          <a:p>
            <a:r>
              <a:rPr lang="fr-FR" dirty="0"/>
              <a:t>    chef -h/--help                                                                    </a:t>
            </a:r>
          </a:p>
          <a:p>
            <a:r>
              <a:rPr lang="fr-FR" dirty="0"/>
              <a:t>    chef -v/--version                                                                 </a:t>
            </a:r>
          </a:p>
          <a:p>
            <a:r>
              <a:rPr lang="fr-FR" dirty="0"/>
              <a:t>    chef command [arguments...] [options...]                                          </a:t>
            </a:r>
          </a:p>
          <a:p>
            <a:r>
              <a:rPr lang="fr-FR" dirty="0"/>
              <a:t>                                                                                      </a:t>
            </a:r>
          </a:p>
          <a:p>
            <a:r>
              <a:rPr lang="fr-FR" dirty="0"/>
              <a:t>                                                                                      </a:t>
            </a:r>
          </a:p>
          <a:p>
            <a:r>
              <a:rPr lang="fr-FR" dirty="0" err="1"/>
              <a:t>Available</a:t>
            </a:r>
            <a:r>
              <a:rPr lang="fr-FR" dirty="0"/>
              <a:t> </a:t>
            </a:r>
            <a:r>
              <a:rPr lang="fr-FR" dirty="0" err="1"/>
              <a:t>Commands</a:t>
            </a:r>
            <a:r>
              <a:rPr lang="fr-FR" dirty="0"/>
              <a:t>:                                                                   </a:t>
            </a:r>
          </a:p>
          <a:p>
            <a:r>
              <a:rPr lang="fr-FR" dirty="0"/>
              <a:t>    </a:t>
            </a:r>
            <a:r>
              <a:rPr lang="fr-FR" dirty="0" err="1"/>
              <a:t>exec</a:t>
            </a:r>
            <a:r>
              <a:rPr lang="fr-FR" dirty="0"/>
              <a:t>        </a:t>
            </a:r>
            <a:r>
              <a:rPr lang="fr-FR" dirty="0" err="1"/>
              <a:t>Runs</a:t>
            </a:r>
            <a:r>
              <a:rPr lang="fr-FR" dirty="0"/>
              <a:t> the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gem         </a:t>
            </a:r>
            <a:r>
              <a:rPr lang="fr-FR" dirty="0" err="1"/>
              <a:t>Runs</a:t>
            </a:r>
            <a:r>
              <a:rPr lang="fr-FR" dirty="0"/>
              <a:t> the `gem`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a:t>
            </a:r>
            <a:r>
              <a:rPr lang="fr-FR" dirty="0" err="1"/>
              <a:t>generate</a:t>
            </a:r>
            <a:r>
              <a:rPr lang="fr-FR" dirty="0"/>
              <a:t>    </a:t>
            </a:r>
            <a:r>
              <a:rPr lang="fr-FR" dirty="0" err="1"/>
              <a:t>Generate</a:t>
            </a:r>
            <a:r>
              <a:rPr lang="fr-FR" dirty="0"/>
              <a:t> a new </a:t>
            </a:r>
            <a:r>
              <a:rPr lang="fr-FR" dirty="0" err="1"/>
              <a:t>app</a:t>
            </a:r>
            <a:r>
              <a:rPr lang="fr-FR" dirty="0"/>
              <a:t>, </a:t>
            </a:r>
            <a:r>
              <a:rPr lang="fr-FR" dirty="0" err="1"/>
              <a:t>cookbook</a:t>
            </a:r>
            <a:r>
              <a:rPr lang="fr-FR" dirty="0"/>
              <a:t>, or component                            </a:t>
            </a:r>
          </a:p>
          <a:p>
            <a:r>
              <a:rPr lang="fr-FR" dirty="0"/>
              <a:t>    </a:t>
            </a:r>
            <a:r>
              <a:rPr lang="fr-FR" dirty="0" err="1"/>
              <a:t>shell-init</a:t>
            </a:r>
            <a:r>
              <a:rPr lang="fr-FR" dirty="0"/>
              <a:t>  </a:t>
            </a:r>
            <a:r>
              <a:rPr lang="fr-FR" dirty="0" err="1"/>
              <a:t>Initialize</a:t>
            </a:r>
            <a:r>
              <a:rPr lang="fr-FR" dirty="0"/>
              <a:t> </a:t>
            </a:r>
            <a:r>
              <a:rPr lang="fr-FR" dirty="0" err="1"/>
              <a:t>your</a:t>
            </a:r>
            <a:r>
              <a:rPr lang="fr-FR" dirty="0"/>
              <a:t> </a:t>
            </a:r>
            <a:r>
              <a:rPr lang="fr-FR" dirty="0" err="1"/>
              <a:t>shell</a:t>
            </a:r>
            <a:r>
              <a:rPr lang="fr-FR" dirty="0"/>
              <a:t> to use </a:t>
            </a:r>
            <a:r>
              <a:rPr lang="fr-FR" dirty="0" err="1"/>
              <a:t>ChefDK</a:t>
            </a:r>
            <a:r>
              <a:rPr lang="fr-FR" dirty="0"/>
              <a:t> as </a:t>
            </a:r>
            <a:r>
              <a:rPr lang="fr-FR" dirty="0" err="1"/>
              <a:t>your</a:t>
            </a:r>
            <a:r>
              <a:rPr lang="fr-FR" dirty="0"/>
              <a:t> </a:t>
            </a:r>
            <a:r>
              <a:rPr lang="fr-FR" dirty="0" err="1"/>
              <a:t>primary</a:t>
            </a:r>
            <a:r>
              <a:rPr lang="fr-FR" dirty="0"/>
              <a:t> </a:t>
            </a:r>
            <a:r>
              <a:rPr lang="fr-FR" dirty="0" err="1"/>
              <a:t>ruby</a:t>
            </a:r>
            <a:r>
              <a:rPr lang="fr-FR" dirty="0"/>
              <a:t>              </a:t>
            </a:r>
          </a:p>
          <a:p>
            <a:r>
              <a:rPr lang="fr-FR" dirty="0"/>
              <a:t>    </a:t>
            </a:r>
            <a:r>
              <a:rPr lang="fr-FR" dirty="0" err="1"/>
              <a:t>install</a:t>
            </a:r>
            <a:r>
              <a:rPr lang="fr-FR" dirty="0"/>
              <a:t>     Install </a:t>
            </a:r>
            <a:r>
              <a:rPr lang="fr-FR" dirty="0" err="1"/>
              <a:t>cookbooks</a:t>
            </a:r>
            <a:r>
              <a:rPr lang="fr-FR" dirty="0"/>
              <a:t> </a:t>
            </a:r>
            <a:r>
              <a:rPr lang="fr-FR" dirty="0" err="1"/>
              <a:t>from</a:t>
            </a:r>
            <a:r>
              <a:rPr lang="fr-FR" dirty="0"/>
              <a:t> a </a:t>
            </a:r>
            <a:r>
              <a:rPr lang="fr-FR" dirty="0" err="1"/>
              <a:t>Policyfile</a:t>
            </a:r>
            <a:r>
              <a:rPr lang="fr-FR" dirty="0"/>
              <a:t> and </a:t>
            </a:r>
            <a:r>
              <a:rPr lang="fr-FR" dirty="0" err="1"/>
              <a:t>generate</a:t>
            </a:r>
            <a:r>
              <a:rPr lang="fr-FR" dirty="0"/>
              <a:t> a </a:t>
            </a:r>
            <a:r>
              <a:rPr lang="fr-FR" dirty="0" err="1"/>
              <a:t>locked</a:t>
            </a:r>
            <a:r>
              <a:rPr lang="fr-FR" dirty="0"/>
              <a:t> </a:t>
            </a:r>
            <a:r>
              <a:rPr lang="fr-FR" dirty="0" err="1"/>
              <a:t>cookbook</a:t>
            </a:r>
            <a:r>
              <a:rPr lang="fr-FR" dirty="0"/>
              <a:t> set</a:t>
            </a:r>
          </a:p>
          <a:p>
            <a:r>
              <a:rPr lang="fr-FR" dirty="0"/>
              <a:t>    update      Updates a </a:t>
            </a:r>
            <a:r>
              <a:rPr lang="fr-FR" dirty="0" err="1"/>
              <a:t>Policyfile.lock.json</a:t>
            </a:r>
            <a:r>
              <a:rPr lang="fr-FR" dirty="0"/>
              <a:t> </a:t>
            </a:r>
            <a:r>
              <a:rPr lang="fr-FR" dirty="0" err="1"/>
              <a:t>with</a:t>
            </a:r>
            <a:r>
              <a:rPr lang="fr-FR" dirty="0"/>
              <a:t> </a:t>
            </a:r>
            <a:r>
              <a:rPr lang="fr-FR" dirty="0" err="1"/>
              <a:t>latest</a:t>
            </a:r>
            <a:r>
              <a:rPr lang="fr-FR" dirty="0"/>
              <a:t> </a:t>
            </a:r>
            <a:r>
              <a:rPr lang="fr-FR" dirty="0" err="1"/>
              <a:t>run_list</a:t>
            </a:r>
            <a:r>
              <a:rPr lang="fr-FR" dirty="0"/>
              <a:t> and </a:t>
            </a:r>
            <a:r>
              <a:rPr lang="fr-FR" dirty="0" err="1" smtClean="0"/>
              <a:t>cookbooks</a:t>
            </a:r>
            <a:endParaRPr lang="fr-FR" dirty="0"/>
          </a:p>
        </p:txBody>
      </p:sp>
      <p:sp>
        <p:nvSpPr>
          <p:cNvPr id="4" name="Text Placeholder 3"/>
          <p:cNvSpPr>
            <a:spLocks noGrp="1"/>
          </p:cNvSpPr>
          <p:nvPr>
            <p:ph type="body" sz="quarter" idx="11"/>
          </p:nvPr>
        </p:nvSpPr>
        <p:spPr/>
        <p:txBody>
          <a:bodyPr>
            <a:normAutofit/>
          </a:bodyPr>
          <a:lstStyle/>
          <a:p>
            <a:r>
              <a:rPr lang="en-US" dirty="0" smtClean="0"/>
              <a:t>$ chef --help</a:t>
            </a:r>
            <a:endParaRPr lang="en-US" dirty="0"/>
          </a:p>
        </p:txBody>
      </p:sp>
      <p:sp>
        <p:nvSpPr>
          <p:cNvPr id="5" name="Rectangle 4"/>
          <p:cNvSpPr/>
          <p:nvPr/>
        </p:nvSpPr>
        <p:spPr bwMode="auto">
          <a:xfrm>
            <a:off x="815764" y="489382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4596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Cookbooks</a:t>
            </a:r>
            <a:endParaRPr lang="en-US" dirty="0">
              <a:cs typeface="Inconsolata"/>
            </a:endParaRPr>
          </a:p>
        </p:txBody>
      </p:sp>
      <p:sp>
        <p:nvSpPr>
          <p:cNvPr id="3" name="Subtitle 2"/>
          <p:cNvSpPr>
            <a:spLocks noGrp="1"/>
          </p:cNvSpPr>
          <p:nvPr>
            <p:ph type="subTitle" idx="4294967295"/>
          </p:nvPr>
        </p:nvSpPr>
        <p:spPr>
          <a:xfrm>
            <a:off x="2260314" y="2629587"/>
            <a:ext cx="8230599" cy="3165037"/>
          </a:xfrm>
        </p:spPr>
        <p:txBody>
          <a:bodyPr>
            <a:normAutofit/>
          </a:bodyPr>
          <a:lstStyle/>
          <a:p>
            <a:r>
              <a:rPr lang="en-US" sz="2800" dirty="0"/>
              <a:t>A cookbook is the fundamental unit of configuration and policy distribution. Each cookbook defines a scenario, such as everything needed to install and configure MySQL, and then it contains all of the components that are required to support that </a:t>
            </a:r>
            <a:r>
              <a:rPr lang="en-US" sz="2800" dirty="0" smtClean="0"/>
              <a:t>scenario</a:t>
            </a:r>
            <a:r>
              <a:rPr lang="en-US" sz="2800" dirty="0"/>
              <a:t> </a:t>
            </a:r>
            <a:r>
              <a:rPr lang="en-US" sz="2800" dirty="0" smtClean="0"/>
              <a:t>. . .</a:t>
            </a:r>
            <a:endParaRPr lang="en-US" sz="2800" dirty="0"/>
          </a:p>
        </p:txBody>
      </p:sp>
      <p:sp>
        <p:nvSpPr>
          <p:cNvPr id="5" name="Rectangle 4"/>
          <p:cNvSpPr/>
          <p:nvPr/>
        </p:nvSpPr>
        <p:spPr>
          <a:xfrm>
            <a:off x="4265099" y="6363568"/>
            <a:ext cx="3661805"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smtClean="0">
                <a:cs typeface="Inconsolata"/>
              </a:rPr>
              <a:t>/</a:t>
            </a:r>
            <a:r>
              <a:rPr lang="en-US" dirty="0" err="1" smtClean="0">
                <a:cs typeface="Inconsolata"/>
              </a:rPr>
              <a:t>cookbooks.html</a:t>
            </a:r>
            <a:endParaRPr lang="en-US" dirty="0">
              <a:cs typeface="Inconsolata"/>
            </a:endParaRPr>
          </a:p>
        </p:txBody>
      </p:sp>
    </p:spTree>
    <p:extLst>
      <p:ext uri="{BB962C8B-B14F-4D97-AF65-F5344CB8AC3E}">
        <p14:creationId xmlns:p14="http://schemas.microsoft.com/office/powerpoint/2010/main" val="173587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smtClean="0"/>
              <a:t>do?</a:t>
            </a:r>
            <a:endParaRPr lang="en-US" dirty="0"/>
          </a:p>
        </p:txBody>
      </p:sp>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endParaRPr lang="en-US" sz="1800"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840425" y="3118454"/>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61991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cookbook</a:t>
            </a:r>
            <a:r>
              <a:rPr lang="en-US" dirty="0" smtClean="0"/>
              <a:t> do?</a:t>
            </a:r>
            <a:endParaRPr lang="en-US" dirty="0"/>
          </a:p>
        </p:txBody>
      </p:sp>
      <p:sp>
        <p:nvSpPr>
          <p:cNvPr id="3" name="Content Placeholder 2"/>
          <p:cNvSpPr>
            <a:spLocks noGrp="1"/>
          </p:cNvSpPr>
          <p:nvPr>
            <p:ph sz="quarter" idx="10"/>
          </p:nvPr>
        </p:nvSpPr>
        <p:spPr/>
        <p:txBody>
          <a:bodyPr>
            <a:noAutofit/>
          </a:bodyPr>
          <a:lstStyle/>
          <a:p>
            <a:r>
              <a:rPr lang="en-US" dirty="0"/>
              <a:t>Usage: chef generate cookbook NAME [options]</a:t>
            </a:r>
          </a:p>
          <a:p>
            <a:r>
              <a:rPr lang="en-US" dirty="0"/>
              <a:t>    -C, --copyright COPYRIGHT        Name of the copyright holder - defaults to 'The Authors'</a:t>
            </a:r>
          </a:p>
          <a:p>
            <a:r>
              <a:rPr lang="en-US" dirty="0"/>
              <a:t>    -m, --email EMAIL                Email address of the author - defaults </a:t>
            </a:r>
            <a:r>
              <a:rPr lang="en-US" dirty="0" smtClean="0"/>
              <a:t>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a:t>
            </a:r>
            <a:r>
              <a:rPr lang="en-US" dirty="0"/>
              <a:t>--generator-cookbook</a:t>
            </a:r>
          </a:p>
        </p:txBody>
      </p:sp>
      <p:sp>
        <p:nvSpPr>
          <p:cNvPr id="4" name="Text Placeholder 3"/>
          <p:cNvSpPr>
            <a:spLocks noGrp="1"/>
          </p:cNvSpPr>
          <p:nvPr>
            <p:ph type="body" sz="quarter" idx="11"/>
          </p:nvPr>
        </p:nvSpPr>
        <p:spPr/>
        <p:txBody>
          <a:bodyPr>
            <a:normAutofit/>
          </a:bodyPr>
          <a:lstStyle/>
          <a:p>
            <a:r>
              <a:rPr lang="en-US" dirty="0" smtClean="0"/>
              <a:t>$ chef generate cookbook --help</a:t>
            </a:r>
            <a:endParaRPr lang="en-US" dirty="0"/>
          </a:p>
        </p:txBody>
      </p:sp>
      <p:sp>
        <p:nvSpPr>
          <p:cNvPr id="5" name="Rectangle 4"/>
          <p:cNvSpPr/>
          <p:nvPr/>
        </p:nvSpPr>
        <p:spPr bwMode="auto">
          <a:xfrm>
            <a:off x="840426" y="172527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62275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create a cookbook!</a:t>
            </a:r>
            <a:endParaRPr lang="en-US" dirty="0"/>
          </a:p>
        </p:txBody>
      </p:sp>
      <p:sp>
        <p:nvSpPr>
          <p:cNvPr id="3" name="Content Placeholder 2"/>
          <p:cNvSpPr>
            <a:spLocks noGrp="1"/>
          </p:cNvSpPr>
          <p:nvPr>
            <p:ph sz="quarter" idx="10"/>
          </p:nvPr>
        </p:nvSpPr>
        <p:spPr/>
        <p:txBody>
          <a:bodyPr>
            <a:noAutofit/>
          </a:bodyPr>
          <a:lstStyle/>
          <a:p>
            <a:r>
              <a:rPr lang="en-US" dirty="0" smtClean="0"/>
              <a:t>Compiling Cookbooks...</a:t>
            </a:r>
          </a:p>
          <a:p>
            <a:r>
              <a:rPr lang="en-US" dirty="0" smtClean="0"/>
              <a:t>Recipe: </a:t>
            </a:r>
            <a:r>
              <a:rPr lang="en-US" dirty="0" err="1" smtClean="0"/>
              <a:t>code_generator</a:t>
            </a:r>
            <a:r>
              <a:rPr lang="en-US" dirty="0" smtClean="0"/>
              <a:t>::cookbook</a:t>
            </a:r>
          </a:p>
          <a:p>
            <a:r>
              <a:rPr lang="en-US" dirty="0"/>
              <a:t>* directory[/home/chef/workstation] action create                                   </a:t>
            </a:r>
          </a:p>
          <a:p>
            <a:r>
              <a:rPr lang="en-US" dirty="0"/>
              <a:t>    - create new directory /home/chef/workstation                                     </a:t>
            </a:r>
          </a:p>
          <a:p>
            <a:r>
              <a:rPr lang="en-US" dirty="0"/>
              <a:t>  * template[/home/chef/workstation/</a:t>
            </a:r>
            <a:r>
              <a:rPr lang="en-US" dirty="0" err="1"/>
              <a:t>metadata.rb</a:t>
            </a:r>
            <a:r>
              <a:rPr lang="en-US" dirty="0"/>
              <a:t>] action </a:t>
            </a:r>
            <a:r>
              <a:rPr lang="en-US" dirty="0" err="1"/>
              <a:t>create_if_missing</a:t>
            </a:r>
            <a:r>
              <a:rPr lang="en-US" dirty="0"/>
              <a:t> </a:t>
            </a:r>
            <a:endParaRPr lang="en-US" dirty="0" smtClean="0"/>
          </a:p>
          <a:p>
            <a:r>
              <a:rPr lang="en-US" dirty="0" smtClean="0"/>
              <a:t>    - create new file /home/chef/workstation/</a:t>
            </a:r>
            <a:r>
              <a:rPr lang="en-US" dirty="0" err="1" smtClean="0"/>
              <a:t>metadata.rb</a:t>
            </a:r>
            <a:endParaRPr lang="en-US" dirty="0" smtClean="0"/>
          </a:p>
          <a:p>
            <a:r>
              <a:rPr lang="en-US" dirty="0" smtClean="0"/>
              <a:t>    - update content in </a:t>
            </a:r>
            <a:r>
              <a:rPr lang="en-US" dirty="0"/>
              <a:t>file /home/chef/workstation/</a:t>
            </a:r>
            <a:r>
              <a:rPr lang="en-US" dirty="0" err="1" smtClean="0"/>
              <a:t>metadata.rb</a:t>
            </a:r>
            <a:r>
              <a:rPr lang="en-US" dirty="0" smtClean="0"/>
              <a:t> from none to bd85d3</a:t>
            </a:r>
          </a:p>
          <a:p>
            <a:r>
              <a:rPr lang="en-US" dirty="0" smtClean="0"/>
              <a:t>    (diff output suppressed by </a:t>
            </a:r>
            <a:r>
              <a:rPr lang="en-US" dirty="0" err="1" smtClean="0"/>
              <a:t>config</a:t>
            </a:r>
            <a:r>
              <a:rPr lang="en-US" dirty="0" smtClean="0"/>
              <a:t>)</a:t>
            </a:r>
          </a:p>
          <a:p>
            <a:r>
              <a:rPr lang="en-US" dirty="0" smtClean="0"/>
              <a:t>  * </a:t>
            </a:r>
            <a:r>
              <a:rPr lang="en-US" dirty="0"/>
              <a:t>template[/home/chef/workstation/</a:t>
            </a:r>
            <a:r>
              <a:rPr lang="en-US" dirty="0" err="1" smtClean="0"/>
              <a:t>README.md</a:t>
            </a:r>
            <a:r>
              <a:rPr lang="en-US" dirty="0" smtClean="0"/>
              <a:t>] action </a:t>
            </a:r>
            <a:r>
              <a:rPr lang="en-US" dirty="0" err="1" smtClean="0"/>
              <a:t>create_if_missing</a:t>
            </a:r>
            <a:endParaRPr lang="en-US" dirty="0" smtClean="0"/>
          </a:p>
          <a:p>
            <a:r>
              <a:rPr lang="en-US" dirty="0" smtClean="0"/>
              <a:t>    - create new </a:t>
            </a:r>
            <a:r>
              <a:rPr lang="en-US" dirty="0"/>
              <a:t>file /home/chef/workstation/</a:t>
            </a:r>
            <a:r>
              <a:rPr lang="en-US" dirty="0" err="1" smtClean="0"/>
              <a:t>README.md</a:t>
            </a:r>
            <a:endParaRPr lang="en-US" dirty="0" smtClean="0"/>
          </a:p>
          <a:p>
            <a:r>
              <a:rPr lang="en-US" dirty="0" smtClean="0"/>
              <a:t>    - update content in </a:t>
            </a:r>
            <a:r>
              <a:rPr lang="en-US" dirty="0"/>
              <a:t>file /home/chef/workstation/</a:t>
            </a:r>
            <a:r>
              <a:rPr lang="en-US" dirty="0" err="1" smtClean="0"/>
              <a:t>README.md</a:t>
            </a:r>
            <a:r>
              <a:rPr lang="en-US" dirty="0" smtClean="0"/>
              <a:t> from none to 44d165</a:t>
            </a:r>
          </a:p>
          <a:p>
            <a:r>
              <a:rPr lang="en-US" dirty="0" smtClean="0"/>
              <a:t>    (diff output suppressed by </a:t>
            </a:r>
            <a:r>
              <a:rPr lang="en-US" dirty="0" err="1" smtClean="0"/>
              <a:t>config</a:t>
            </a:r>
            <a:r>
              <a:rPr lang="en-US" dirty="0" smtClean="0"/>
              <a:t>)</a:t>
            </a:r>
          </a:p>
          <a:p>
            <a:r>
              <a:rPr lang="en-US" dirty="0" smtClean="0"/>
              <a:t>  * </a:t>
            </a:r>
            <a:r>
              <a:rPr lang="en-US" dirty="0" err="1" smtClean="0"/>
              <a:t>cookbook_file</a:t>
            </a:r>
            <a:r>
              <a:rPr lang="en-US" dirty="0"/>
              <a:t>[/home/chef/</a:t>
            </a:r>
            <a:r>
              <a:rPr lang="en-US" dirty="0" smtClean="0"/>
              <a:t>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workstation</a:t>
            </a:r>
            <a:endParaRPr lang="en-US" dirty="0"/>
          </a:p>
        </p:txBody>
      </p:sp>
      <p:sp>
        <p:nvSpPr>
          <p:cNvPr id="5" name="Rectangle 4"/>
          <p:cNvSpPr/>
          <p:nvPr/>
        </p:nvSpPr>
        <p:spPr bwMode="auto">
          <a:xfrm>
            <a:off x="852756" y="278557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63798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cookbook has a README</a:t>
            </a:r>
          </a:p>
        </p:txBody>
      </p:sp>
      <p:sp>
        <p:nvSpPr>
          <p:cNvPr id="3" name="Content Placeholder 2"/>
          <p:cNvSpPr>
            <a:spLocks noGrp="1"/>
          </p:cNvSpPr>
          <p:nvPr>
            <p:ph sz="quarter" idx="10"/>
          </p:nvPr>
        </p:nvSpPr>
        <p:spPr/>
        <p:txBody>
          <a:bodyPr>
            <a:noAutofit/>
          </a:bodyPr>
          <a:lstStyle/>
          <a:p>
            <a:r>
              <a:rPr lang="en-US" dirty="0" smtClean="0"/>
              <a:t>workstation</a:t>
            </a:r>
            <a:endParaRPr lang="en-US" dirty="0"/>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smtClean="0"/>
              <a:t>10 directories, </a:t>
            </a:r>
            <a:r>
              <a:rPr lang="en-US" dirty="0"/>
              <a:t>9</a:t>
            </a:r>
            <a:r>
              <a:rPr lang="en-US" dirty="0" smtClean="0"/>
              <a:t> </a:t>
            </a:r>
            <a:r>
              <a:rPr lang="en-US" dirty="0"/>
              <a:t>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6" name="Rectangle 5"/>
          <p:cNvSpPr/>
          <p:nvPr/>
        </p:nvSpPr>
        <p:spPr bwMode="auto">
          <a:xfrm>
            <a:off x="840693" y="2437910"/>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18590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README.md</a:t>
            </a:r>
            <a:endParaRPr lang="en-US" dirty="0"/>
          </a:p>
        </p:txBody>
      </p:sp>
      <p:sp>
        <p:nvSpPr>
          <p:cNvPr id="3" name="Subtitle 2"/>
          <p:cNvSpPr>
            <a:spLocks noGrp="1"/>
          </p:cNvSpPr>
          <p:nvPr>
            <p:ph type="subTitle" idx="1"/>
          </p:nvPr>
        </p:nvSpPr>
        <p:spPr/>
        <p:txBody>
          <a:bodyPr/>
          <a:lstStyle/>
          <a:p>
            <a:r>
              <a:rPr lang="en-US" dirty="0" smtClean="0"/>
              <a:t>The description of the cookbook's features written in Markdown.</a:t>
            </a:r>
            <a:endParaRPr lang="en-US" dirty="0"/>
          </a:p>
        </p:txBody>
      </p:sp>
      <p:sp>
        <p:nvSpPr>
          <p:cNvPr id="4" name="Content Placeholder 3"/>
          <p:cNvSpPr>
            <a:spLocks noGrp="1"/>
          </p:cNvSpPr>
          <p:nvPr>
            <p:ph sz="quarter" idx="4294967295"/>
          </p:nvPr>
        </p:nvSpPr>
        <p:spPr>
          <a:xfrm>
            <a:off x="2751909" y="6366268"/>
            <a:ext cx="6688183" cy="393100"/>
          </a:xfrm>
        </p:spPr>
        <p:txBody>
          <a:bodyPr>
            <a:normAutofit/>
          </a:bodyPr>
          <a:lstStyle/>
          <a:p>
            <a:pPr algn="ctr"/>
            <a:r>
              <a:rPr lang="en-US" sz="1800" dirty="0">
                <a:cs typeface="Inconsolata"/>
              </a:rPr>
              <a:t>http://</a:t>
            </a:r>
            <a:r>
              <a:rPr lang="en-US" sz="1800" dirty="0" err="1">
                <a:cs typeface="Inconsolata"/>
              </a:rPr>
              <a:t>daringfireball.net</a:t>
            </a:r>
            <a:r>
              <a:rPr lang="en-US" sz="1800" dirty="0">
                <a:cs typeface="Inconsolata"/>
              </a:rPr>
              <a:t>/projects/markdown/syntax</a:t>
            </a:r>
          </a:p>
        </p:txBody>
      </p:sp>
    </p:spTree>
    <p:extLst>
      <p:ext uri="{BB962C8B-B14F-4D97-AF65-F5344CB8AC3E}">
        <p14:creationId xmlns:p14="http://schemas.microsoft.com/office/powerpoint/2010/main" val="1973788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cookbook has some metadata</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837767" y="3147629"/>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78431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 It!</a:t>
            </a:r>
            <a:endParaRPr lang="en-US" dirty="0"/>
          </a:p>
        </p:txBody>
      </p:sp>
      <p:sp>
        <p:nvSpPr>
          <p:cNvPr id="3" name="Subtitle 2"/>
          <p:cNvSpPr>
            <a:spLocks noGrp="1"/>
          </p:cNvSpPr>
          <p:nvPr>
            <p:ph type="subTitle" idx="1"/>
          </p:nvPr>
        </p:nvSpPr>
        <p:spPr/>
        <p:txBody>
          <a:bodyPr/>
          <a:lstStyle/>
          <a:p>
            <a:r>
              <a:rPr lang="en-US" dirty="0" smtClean="0"/>
              <a:t>If everything works the first time go back and make some changes. Break it! It's rare that you have a safe space like this to explore. Sometimes its more important to know what something looks like when it does not work than when it does work.</a:t>
            </a:r>
            <a:endParaRPr lang="en-US" dirty="0"/>
          </a:p>
        </p:txBody>
      </p:sp>
    </p:spTree>
    <p:extLst>
      <p:ext uri="{BB962C8B-B14F-4D97-AF65-F5344CB8AC3E}">
        <p14:creationId xmlns:p14="http://schemas.microsoft.com/office/powerpoint/2010/main" val="167067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2260314" y="2629588"/>
            <a:ext cx="8230599" cy="2509816"/>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3796674" y="6363568"/>
            <a:ext cx="4598660"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smtClean="0">
                <a:cs typeface="Inconsolata"/>
              </a:rPr>
              <a:t>/</a:t>
            </a:r>
            <a:r>
              <a:rPr lang="en-US" dirty="0" err="1" smtClean="0">
                <a:cs typeface="Inconsolata"/>
              </a:rPr>
              <a:t>config_rb_metadata.html</a:t>
            </a:r>
            <a:endParaRPr lang="en-US" dirty="0">
              <a:cs typeface="Inconsolata"/>
            </a:endParaRPr>
          </a:p>
        </p:txBody>
      </p:sp>
    </p:spTree>
    <p:extLst>
      <p:ext uri="{BB962C8B-B14F-4D97-AF65-F5344CB8AC3E}">
        <p14:creationId xmlns:p14="http://schemas.microsoft.com/office/powerpoint/2010/main" val="96835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837767" y="384199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88631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cookbook has a folder for recipes</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837768" y="3832843"/>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435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cookbook has a default recipe</a:t>
            </a:r>
            <a:endParaRPr lang="en-US" dirty="0"/>
          </a:p>
        </p:txBody>
      </p:sp>
      <p:sp>
        <p:nvSpPr>
          <p:cNvPr id="3" name="Content Placeholder 2"/>
          <p:cNvSpPr>
            <a:spLocks noGrp="1"/>
          </p:cNvSpPr>
          <p:nvPr>
            <p:ph sz="quarter" idx="10"/>
          </p:nvPr>
        </p:nvSpPr>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Tree>
    <p:extLst>
      <p:ext uri="{BB962C8B-B14F-4D97-AF65-F5344CB8AC3E}">
        <p14:creationId xmlns:p14="http://schemas.microsoft.com/office/powerpoint/2010/main" val="133477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Copy the recipe into the cookbook</a:t>
            </a:r>
            <a:endParaRPr lang="en-US" dirty="0"/>
          </a:p>
        </p:txBody>
      </p:sp>
      <p:sp>
        <p:nvSpPr>
          <p:cNvPr id="3" name="Content Placeholder 2"/>
          <p:cNvSpPr>
            <a:spLocks noGrp="1"/>
          </p:cNvSpPr>
          <p:nvPr>
            <p:ph sz="quarter" idx="10"/>
          </p:nvPr>
        </p:nvSpPr>
        <p:spPr/>
        <p:txBody>
          <a:bodyPr>
            <a:noAutofit/>
          </a:bodyPr>
          <a:lstStyle/>
          <a:p>
            <a:endParaRPr lang="en-US" dirty="0"/>
          </a:p>
        </p:txBody>
      </p:sp>
      <p:sp>
        <p:nvSpPr>
          <p:cNvPr id="4" name="Text Placeholder 3"/>
          <p:cNvSpPr>
            <a:spLocks noGrp="1"/>
          </p:cNvSpPr>
          <p:nvPr>
            <p:ph type="body" sz="quarter" idx="11"/>
          </p:nvPr>
        </p:nvSpPr>
        <p:spPr/>
        <p:txBody>
          <a:bodyPr>
            <a:normAutofit/>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Tree>
    <p:extLst>
      <p:ext uri="{BB962C8B-B14F-4D97-AF65-F5344CB8AC3E}">
        <p14:creationId xmlns:p14="http://schemas.microsoft.com/office/powerpoint/2010/main" val="1930619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Version Control</a:t>
            </a:r>
            <a:endParaRPr lang="en-US" dirty="0"/>
          </a:p>
        </p:txBody>
      </p:sp>
      <p:sp>
        <p:nvSpPr>
          <p:cNvPr id="4" name="Content Placeholder 3"/>
          <p:cNvSpPr>
            <a:spLocks noGrp="1"/>
          </p:cNvSpPr>
          <p:nvPr>
            <p:ph sz="quarter" idx="11"/>
          </p:nvPr>
        </p:nvSpPr>
        <p:spPr>
          <a:xfrm>
            <a:off x="2263171" y="2597173"/>
            <a:ext cx="7773087" cy="1146175"/>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2259204" y="4492072"/>
            <a:ext cx="8488899" cy="1931331"/>
          </a:xfrm>
        </p:spPr>
        <p:txBody>
          <a:bodyPr>
            <a:noAutofit/>
          </a:bodyPr>
          <a:lstStyle/>
          <a:p>
            <a:pPr marL="342900" indent="-342900">
              <a:buFont typeface="Wingdings" charset="2"/>
              <a:buChar char="ü"/>
            </a:pPr>
            <a:r>
              <a:rPr lang="en-US" sz="2000" dirty="0"/>
              <a:t>Use </a:t>
            </a:r>
            <a:r>
              <a:rPr lang="en-US" sz="2000" dirty="0">
                <a:latin typeface="Inconsolata"/>
                <a:cs typeface="Inconsolata"/>
              </a:rPr>
              <a:t>chef</a:t>
            </a:r>
            <a:r>
              <a:rPr lang="en-US" sz="2000" dirty="0"/>
              <a:t> to generate a cookbook to store our setup recipe</a:t>
            </a:r>
          </a:p>
          <a:p>
            <a:pPr marL="342900" indent="-342900">
              <a:buFont typeface="Wingdings" charset="2"/>
              <a:buChar char="q"/>
            </a:pPr>
            <a:r>
              <a:rPr lang="en-US" sz="2000" dirty="0" smtClean="0"/>
              <a:t>Add </a:t>
            </a:r>
            <a:r>
              <a:rPr lang="en-US" sz="2000" dirty="0"/>
              <a:t>the </a:t>
            </a:r>
            <a:r>
              <a:rPr lang="en-US" sz="2000" dirty="0" smtClean="0"/>
              <a:t>"workstation" cookbook </a:t>
            </a:r>
            <a:r>
              <a:rPr lang="en-US" sz="2000" dirty="0"/>
              <a:t>to version </a:t>
            </a:r>
            <a:r>
              <a:rPr lang="en-US" sz="2000" dirty="0" smtClean="0"/>
              <a:t>control</a:t>
            </a:r>
          </a:p>
        </p:txBody>
      </p:sp>
    </p:spTree>
    <p:extLst>
      <p:ext uri="{BB962C8B-B14F-4D97-AF65-F5344CB8AC3E}">
        <p14:creationId xmlns:p14="http://schemas.microsoft.com/office/powerpoint/2010/main" val="1730392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342900" indent="-342900"/>
            <a:r>
              <a:rPr lang="en-US" dirty="0" smtClean="0"/>
              <a:t>Move into the cookbook directory</a:t>
            </a:r>
            <a:endParaRPr lang="en-US" dirty="0"/>
          </a:p>
        </p:txBody>
      </p:sp>
      <p:sp>
        <p:nvSpPr>
          <p:cNvPr id="3" name="Content Placeholder 2"/>
          <p:cNvSpPr>
            <a:spLocks noGrp="1"/>
          </p:cNvSpPr>
          <p:nvPr>
            <p:ph sz="quarter" idx="10"/>
          </p:nvPr>
        </p:nvSpPr>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Tree>
    <p:extLst>
      <p:ext uri="{BB962C8B-B14F-4D97-AF65-F5344CB8AC3E}">
        <p14:creationId xmlns:p14="http://schemas.microsoft.com/office/powerpoint/2010/main" val="1867801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342900" indent="-342900"/>
            <a:r>
              <a:rPr lang="en-US" dirty="0" smtClean="0"/>
              <a:t>Initialize it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Tree>
    <p:extLst>
      <p:ext uri="{BB962C8B-B14F-4D97-AF65-F5344CB8AC3E}">
        <p14:creationId xmlns:p14="http://schemas.microsoft.com/office/powerpoint/2010/main" val="1079309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342900" indent="-342900"/>
            <a:r>
              <a:rPr lang="en-US" dirty="0"/>
              <a:t>Use </a:t>
            </a:r>
            <a:r>
              <a:rPr lang="en-US" dirty="0" err="1">
                <a:latin typeface="Inconsolata"/>
                <a:cs typeface="Inconsolata"/>
              </a:rPr>
              <a:t>git</a:t>
            </a:r>
            <a:r>
              <a:rPr lang="en-US" dirty="0">
                <a:latin typeface="Inconsolata"/>
                <a:cs typeface="Inconsolata"/>
              </a:rPr>
              <a:t> add</a:t>
            </a:r>
            <a:r>
              <a:rPr lang="en-US" dirty="0"/>
              <a:t> to stage files to be committed.</a:t>
            </a:r>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Tree>
    <p:extLst>
      <p:ext uri="{BB962C8B-B14F-4D97-AF65-F5344CB8AC3E}">
        <p14:creationId xmlns:p14="http://schemas.microsoft.com/office/powerpoint/2010/main" val="3604371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a:t>The staging area is a file, generally contained in your </a:t>
            </a:r>
            <a:r>
              <a:rPr lang="en-US" dirty="0" err="1"/>
              <a:t>Git</a:t>
            </a:r>
            <a:r>
              <a:rPr lang="en-US" dirty="0"/>
              <a:t> directory, that stores information about what will go into your next commit. It’s sometimes referred to as the “index”, but it’s also common to refer to it as the staging area.</a:t>
            </a:r>
          </a:p>
        </p:txBody>
      </p:sp>
      <p:sp>
        <p:nvSpPr>
          <p:cNvPr id="4" name="Content Placeholder 3"/>
          <p:cNvSpPr>
            <a:spLocks noGrp="1"/>
          </p:cNvSpPr>
          <p:nvPr>
            <p:ph sz="quarter" idx="13"/>
          </p:nvPr>
        </p:nvSpPr>
        <p:spPr/>
        <p:txBody>
          <a:bodyPr/>
          <a:lstStyle/>
          <a:p>
            <a:r>
              <a:rPr lang="en-US" dirty="0"/>
              <a:t>http://</a:t>
            </a:r>
            <a:r>
              <a:rPr lang="en-US" dirty="0" err="1"/>
              <a:t>git-scm.com</a:t>
            </a:r>
            <a:r>
              <a:rPr lang="en-US" dirty="0"/>
              <a:t>/book/en/v2/Getting-Started-</a:t>
            </a:r>
            <a:r>
              <a:rPr lang="en-US" dirty="0" err="1"/>
              <a:t>Git</a:t>
            </a:r>
            <a:r>
              <a:rPr lang="en-US" dirty="0"/>
              <a:t>-Basics</a:t>
            </a:r>
          </a:p>
        </p:txBody>
      </p:sp>
    </p:spTree>
    <p:extLst>
      <p:ext uri="{BB962C8B-B14F-4D97-AF65-F5344CB8AC3E}">
        <p14:creationId xmlns:p14="http://schemas.microsoft.com/office/powerpoint/2010/main" val="3065724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Agenda</a:t>
            </a:r>
            <a:endParaRPr lang="en-US" dirty="0"/>
          </a:p>
        </p:txBody>
      </p:sp>
      <p:sp>
        <p:nvSpPr>
          <p:cNvPr id="3" name="Subtitle 2"/>
          <p:cNvSpPr>
            <a:spLocks noGrp="1"/>
          </p:cNvSpPr>
          <p:nvPr>
            <p:ph type="subTitle" idx="1"/>
          </p:nvPr>
        </p:nvSpPr>
        <p:spPr/>
        <p:txBody>
          <a:bodyPr/>
          <a:lstStyle/>
          <a:p>
            <a:endParaRPr lang="en-US"/>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521120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342900" indent="-342900"/>
            <a:r>
              <a:rPr lang="en-US" dirty="0"/>
              <a:t>Use </a:t>
            </a:r>
            <a:r>
              <a:rPr lang="en-US" dirty="0" err="1">
                <a:latin typeface="Inconsolata"/>
                <a:cs typeface="Inconsolata"/>
              </a:rPr>
              <a:t>git</a:t>
            </a:r>
            <a:r>
              <a:rPr lang="en-US" dirty="0">
                <a:latin typeface="Inconsolata"/>
                <a:cs typeface="Inconsolata"/>
              </a:rPr>
              <a:t> </a:t>
            </a:r>
            <a:r>
              <a:rPr lang="en-US" dirty="0" smtClean="0">
                <a:latin typeface="Inconsolata"/>
                <a:cs typeface="Inconsolata"/>
              </a:rPr>
              <a:t>status </a:t>
            </a:r>
            <a:r>
              <a:rPr lang="en-US" dirty="0" smtClean="0"/>
              <a:t>to view the staged files</a:t>
            </a:r>
            <a:endParaRPr lang="en-US" dirty="0"/>
          </a:p>
        </p:txBody>
      </p:sp>
      <p:sp>
        <p:nvSpPr>
          <p:cNvPr id="3" name="Content Placeholder 2"/>
          <p:cNvSpPr>
            <a:spLocks noGrp="1"/>
          </p:cNvSpPr>
          <p:nvPr>
            <p:ph sz="quarter" idx="10"/>
          </p:nvPr>
        </p:nvSpPr>
        <p:spPr/>
        <p:txBody>
          <a:bodyPr>
            <a:noAutofit/>
          </a:bodyPr>
          <a:lstStyle/>
          <a:p>
            <a:r>
              <a:rPr lang="en-US" dirty="0"/>
              <a:t>On branch master</a:t>
            </a:r>
          </a:p>
          <a:p>
            <a:endParaRPr lang="en-US" dirty="0"/>
          </a:p>
          <a:p>
            <a:r>
              <a:rPr lang="en-US" dirty="0"/>
              <a:t>Initial commit</a:t>
            </a:r>
          </a:p>
          <a:p>
            <a:endParaRPr lang="en-US" dirty="0"/>
          </a:p>
          <a:p>
            <a:r>
              <a:rPr lang="en-US" dirty="0"/>
              <a:t>Changes to be committed:</a:t>
            </a:r>
          </a:p>
          <a:p>
            <a:r>
              <a:rPr lang="en-US" dirty="0"/>
              <a:t>  (use "</a:t>
            </a:r>
            <a:r>
              <a:rPr lang="en-US" dirty="0" err="1"/>
              <a:t>git</a:t>
            </a:r>
            <a:r>
              <a:rPr lang="en-US" dirty="0"/>
              <a:t> </a:t>
            </a:r>
            <a:r>
              <a:rPr lang="en-US" dirty="0" err="1"/>
              <a:t>rm</a:t>
            </a:r>
            <a:r>
              <a:rPr lang="en-US" dirty="0"/>
              <a:t> --cached &lt;file&gt;..." to </a:t>
            </a:r>
            <a:r>
              <a:rPr lang="en-US" dirty="0" err="1"/>
              <a:t>unstage</a:t>
            </a:r>
            <a:r>
              <a:rPr lang="en-US" dirty="0"/>
              <a:t>)</a:t>
            </a:r>
          </a:p>
          <a:p>
            <a:endParaRPr lang="en-US" dirty="0"/>
          </a:p>
          <a:p>
            <a:r>
              <a:rPr lang="en-US" dirty="0"/>
              <a:t>	new file:   .</a:t>
            </a:r>
            <a:r>
              <a:rPr lang="en-US" dirty="0" err="1"/>
              <a:t>gitignore</a:t>
            </a:r>
            <a:endParaRPr lang="en-US" dirty="0"/>
          </a:p>
          <a:p>
            <a:r>
              <a:rPr lang="en-US" dirty="0"/>
              <a:t>	new file:   .</a:t>
            </a:r>
            <a:r>
              <a:rPr lang="en-US" dirty="0" err="1"/>
              <a:t>kitchen.yml</a:t>
            </a:r>
            <a:endParaRPr lang="en-US" dirty="0"/>
          </a:p>
          <a:p>
            <a:r>
              <a:rPr lang="en-US" dirty="0"/>
              <a:t>	new file:   </a:t>
            </a:r>
            <a:r>
              <a:rPr lang="en-US" dirty="0" err="1"/>
              <a:t>Berksfile</a:t>
            </a:r>
            <a:endParaRPr lang="en-US" dirty="0"/>
          </a:p>
          <a:p>
            <a:r>
              <a:rPr lang="en-US" dirty="0"/>
              <a:t>	new file:   </a:t>
            </a:r>
            <a:r>
              <a:rPr lang="en-US" dirty="0" err="1"/>
              <a:t>README.md</a:t>
            </a:r>
            <a:endParaRPr lang="en-US" dirty="0"/>
          </a:p>
          <a:p>
            <a:r>
              <a:rPr lang="en-US" dirty="0"/>
              <a:t>	new file:   </a:t>
            </a:r>
            <a:r>
              <a:rPr lang="en-US" dirty="0" err="1"/>
              <a:t>chefignore</a:t>
            </a:r>
            <a:endParaRPr lang="en-US" dirty="0"/>
          </a:p>
          <a:p>
            <a:r>
              <a:rPr lang="en-US" dirty="0"/>
              <a:t>	new file:   </a:t>
            </a:r>
            <a:r>
              <a:rPr lang="en-US" dirty="0" err="1" smtClean="0"/>
              <a:t>metadata.rb</a:t>
            </a:r>
            <a:endParaRPr lang="en-US" dirty="0" smtClean="0"/>
          </a:p>
          <a:p>
            <a:r>
              <a:rPr lang="en-US" dirty="0" smtClean="0"/>
              <a:t>	new file:   recipes/</a:t>
            </a:r>
            <a:r>
              <a:rPr lang="en-US" dirty="0" err="1" smtClean="0"/>
              <a:t>default.rb</a:t>
            </a:r>
            <a:endParaRPr lang="en-US" dirty="0" smtClean="0"/>
          </a:p>
          <a:p>
            <a:r>
              <a:rPr lang="en-US" dirty="0" smtClean="0"/>
              <a:t>	new file:   spec/</a:t>
            </a:r>
            <a:r>
              <a:rPr lang="en-US" dirty="0" err="1" smtClean="0"/>
              <a:t>spec_helper.rb</a:t>
            </a:r>
            <a:endParaRPr lang="en-US" dirty="0" smtClean="0"/>
          </a:p>
          <a:p>
            <a:r>
              <a:rPr lang="en-US" dirty="0" smtClean="0"/>
              <a:t>	new file:   spec/unit/recipes/</a:t>
            </a:r>
            <a:r>
              <a:rPr lang="en-US" dirty="0" err="1" smtClean="0"/>
              <a:t>default_spec.rb</a:t>
            </a:r>
            <a:endParaRPr lang="en-US" dirty="0" smtClean="0"/>
          </a:p>
          <a:p>
            <a:r>
              <a:rPr lang="en-US" dirty="0" smtClean="0"/>
              <a:t>	new file:   test/integration/default/</a:t>
            </a:r>
            <a:r>
              <a:rPr lang="en-US" dirty="0" err="1" smtClean="0"/>
              <a:t>serverspec</a:t>
            </a:r>
            <a:r>
              <a:rPr lang="en-US" dirty="0" smtClean="0"/>
              <a:t>/</a:t>
            </a:r>
            <a:r>
              <a:rPr lang="en-US" dirty="0" err="1" smtClean="0"/>
              <a:t>default_spec.rb</a:t>
            </a:r>
            <a:endParaRPr lang="en-US" dirty="0" smtClean="0"/>
          </a:p>
          <a:p>
            <a:r>
              <a:rPr lang="en-US" dirty="0" smtClean="0"/>
              <a:t>	new file:   test/integration/helpers/</a:t>
            </a:r>
            <a:r>
              <a:rPr lang="en-US" dirty="0" err="1" smtClean="0"/>
              <a:t>serverspec</a:t>
            </a:r>
            <a:r>
              <a:rPr lang="en-US" dirty="0" smtClean="0"/>
              <a:t>/</a:t>
            </a:r>
            <a:r>
              <a:rPr lang="en-US" dirty="0" err="1" smtClean="0"/>
              <a:t>spec_helper.rb</a:t>
            </a:r>
            <a:endParaRPr lang="en-US" dirty="0" smtClean="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Tree>
    <p:extLst>
      <p:ext uri="{BB962C8B-B14F-4D97-AF65-F5344CB8AC3E}">
        <p14:creationId xmlns:p14="http://schemas.microsoft.com/office/powerpoint/2010/main" val="59086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342900" indent="-342900"/>
            <a:r>
              <a:rPr lang="en-US" dirty="0"/>
              <a:t>Use </a:t>
            </a:r>
            <a:r>
              <a:rPr lang="en-US" dirty="0" err="1">
                <a:latin typeface="Inconsolata"/>
                <a:cs typeface="Inconsolata"/>
              </a:rPr>
              <a:t>git</a:t>
            </a:r>
            <a:r>
              <a:rPr lang="en-US" dirty="0">
                <a:latin typeface="Inconsolata"/>
                <a:cs typeface="Inconsolata"/>
              </a:rPr>
              <a:t> commit</a:t>
            </a:r>
            <a:r>
              <a:rPr lang="en-US" dirty="0"/>
              <a:t> to save the staged </a:t>
            </a:r>
            <a:r>
              <a:rPr lang="en-US" dirty="0" smtClean="0"/>
              <a:t>changes</a:t>
            </a:r>
            <a:endParaRPr lang="en-US" dirty="0">
              <a:latin typeface="Inconsolata"/>
              <a:cs typeface="Inconsolata"/>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5" name="Rectangle 4"/>
          <p:cNvSpPr/>
          <p:nvPr/>
        </p:nvSpPr>
        <p:spPr bwMode="auto">
          <a:xfrm>
            <a:off x="821272" y="3800982"/>
            <a:ext cx="10813469" cy="83424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56869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err="1" smtClean="0"/>
              <a:t>Git</a:t>
            </a:r>
            <a:r>
              <a:rPr lang="en-US" dirty="0"/>
              <a:t> w</a:t>
            </a:r>
            <a:r>
              <a:rPr lang="en-US" dirty="0" smtClean="0"/>
              <a:t>ants an Email</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r>
              <a:rPr lang="en-US" dirty="0" smtClean="0"/>
              <a:t>"</a:t>
            </a:r>
            <a:endParaRPr lang="en-US" dirty="0"/>
          </a:p>
        </p:txBody>
      </p:sp>
    </p:spTree>
    <p:extLst>
      <p:ext uri="{BB962C8B-B14F-4D97-AF65-F5344CB8AC3E}">
        <p14:creationId xmlns:p14="http://schemas.microsoft.com/office/powerpoint/2010/main" val="2400732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err="1" smtClean="0"/>
              <a:t>Git</a:t>
            </a:r>
            <a:r>
              <a:rPr lang="en-US" dirty="0"/>
              <a:t> w</a:t>
            </a:r>
            <a:r>
              <a:rPr lang="en-US" dirty="0" smtClean="0"/>
              <a:t>ants a Username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a:t>git</a:t>
            </a:r>
            <a:r>
              <a:rPr lang="en-US" dirty="0"/>
              <a:t> </a:t>
            </a:r>
            <a:r>
              <a:rPr lang="en-US" dirty="0" err="1"/>
              <a:t>config</a:t>
            </a:r>
            <a:r>
              <a:rPr lang="en-US" dirty="0"/>
              <a:t> --global </a:t>
            </a:r>
            <a:r>
              <a:rPr lang="en-US" dirty="0" err="1" smtClean="0"/>
              <a:t>user.name</a:t>
            </a:r>
            <a:r>
              <a:rPr lang="en-US" dirty="0" smtClean="0"/>
              <a:t> "username"</a:t>
            </a:r>
            <a:endParaRPr lang="en-US" dirty="0"/>
          </a:p>
        </p:txBody>
      </p:sp>
    </p:spTree>
    <p:extLst>
      <p:ext uri="{BB962C8B-B14F-4D97-AF65-F5344CB8AC3E}">
        <p14:creationId xmlns:p14="http://schemas.microsoft.com/office/powerpoint/2010/main" val="29562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342900" indent="-342900"/>
            <a:r>
              <a:rPr lang="en-US" dirty="0" smtClean="0"/>
              <a:t>Move out of the workstation cookbook</a:t>
            </a:r>
            <a:endParaRPr lang="en-US" dirty="0">
              <a:latin typeface="Inconsolata"/>
              <a:cs typeface="Inconsolata"/>
            </a:endParaRPr>
          </a:p>
        </p:txBody>
      </p:sp>
      <p:sp>
        <p:nvSpPr>
          <p:cNvPr id="3" name="Content Placeholder 2"/>
          <p:cNvSpPr>
            <a:spLocks noGrp="1"/>
          </p:cNvSpPr>
          <p:nvPr>
            <p:ph sz="quarter" idx="10"/>
          </p:nvPr>
        </p:nvSpPr>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143416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Setting up a Web Server</a:t>
            </a:r>
            <a:endParaRPr lang="en-US" dirty="0"/>
          </a:p>
        </p:txBody>
      </p:sp>
      <p:sp>
        <p:nvSpPr>
          <p:cNvPr id="3" name="Subtitle 2"/>
          <p:cNvSpPr>
            <a:spLocks noGrp="1"/>
          </p:cNvSpPr>
          <p:nvPr>
            <p:ph type="subTitle" idx="1"/>
          </p:nvPr>
        </p:nvSpPr>
        <p:spPr>
          <a:xfrm>
            <a:off x="2197969" y="2629586"/>
            <a:ext cx="9005437" cy="3559291"/>
          </a:xfrm>
        </p:spPr>
        <p:txBody>
          <a:bodyPr>
            <a:noAutofit/>
          </a:bodyPr>
          <a:lstStyle/>
          <a:p>
            <a:pPr marL="342900" indent="-342900">
              <a:lnSpc>
                <a:spcPct val="120000"/>
              </a:lnSpc>
              <a:buFont typeface="Wingdings" charset="2"/>
              <a:buChar char="q"/>
            </a:pPr>
            <a:r>
              <a:rPr lang="en-US" sz="2400" dirty="0"/>
              <a:t>Use </a:t>
            </a:r>
            <a:r>
              <a:rPr lang="en-US" sz="2400" dirty="0">
                <a:latin typeface="Inconsolata"/>
                <a:cs typeface="Inconsolata"/>
              </a:rPr>
              <a:t>chef generate</a:t>
            </a:r>
            <a:r>
              <a:rPr lang="en-US" sz="2400" dirty="0"/>
              <a:t> to create a cookbook named "apache"</a:t>
            </a:r>
            <a:r>
              <a:rPr lang="en-US" sz="2400" dirty="0" smtClean="0"/>
              <a:t>.</a:t>
            </a:r>
          </a:p>
          <a:p>
            <a:pPr marL="342900" indent="-342900">
              <a:lnSpc>
                <a:spcPct val="120000"/>
              </a:lnSpc>
              <a:buFont typeface="Wingdings" charset="2"/>
              <a:buChar char="q"/>
            </a:pPr>
            <a:r>
              <a:rPr lang="en-US" sz="2400" dirty="0" smtClean="0"/>
              <a:t>Write and apply a recipe named </a:t>
            </a:r>
            <a:r>
              <a:rPr lang="en-US" sz="2400" dirty="0" smtClean="0">
                <a:latin typeface="Inconsolata"/>
                <a:cs typeface="Inconsolata"/>
              </a:rPr>
              <a:t>"</a:t>
            </a:r>
            <a:r>
              <a:rPr lang="en-US" sz="2400" dirty="0" err="1" smtClean="0">
                <a:latin typeface="Inconsolata"/>
                <a:cs typeface="Inconsolata"/>
              </a:rPr>
              <a:t>server.rb</a:t>
            </a:r>
            <a:r>
              <a:rPr lang="en-US" sz="2400" dirty="0" smtClean="0">
                <a:latin typeface="Inconsolata"/>
                <a:cs typeface="Inconsolata"/>
              </a:rPr>
              <a:t>"</a:t>
            </a:r>
            <a:r>
              <a:rPr lang="en-US" sz="2400" dirty="0" smtClean="0"/>
              <a:t> with the policy:</a:t>
            </a:r>
          </a:p>
          <a:p>
            <a:pPr lvl="1" algn="l">
              <a:lnSpc>
                <a:spcPct val="120000"/>
              </a:lnSpc>
            </a:pPr>
            <a:r>
              <a:rPr lang="en-US" sz="2000" dirty="0">
                <a:solidFill>
                  <a:schemeClr val="tx1">
                    <a:lumMod val="75000"/>
                  </a:schemeClr>
                </a:solidFill>
                <a:latin typeface="Inconsolata"/>
                <a:cs typeface="Inconsolata"/>
              </a:rPr>
              <a:t>The package named </a:t>
            </a:r>
            <a:r>
              <a:rPr lang="en-US" sz="2000" dirty="0" smtClean="0">
                <a:solidFill>
                  <a:schemeClr val="tx1">
                    <a:lumMod val="75000"/>
                  </a:schemeClr>
                </a:solidFill>
                <a:latin typeface="Inconsolata"/>
                <a:cs typeface="Inconsolata"/>
              </a:rPr>
              <a:t>"apache2" </a:t>
            </a:r>
            <a:r>
              <a:rPr lang="en-US" sz="2000" dirty="0">
                <a:solidFill>
                  <a:schemeClr val="tx1">
                    <a:lumMod val="75000"/>
                  </a:schemeClr>
                </a:solidFill>
                <a:latin typeface="Inconsolata"/>
                <a:cs typeface="Inconsolata"/>
              </a:rPr>
              <a:t>is installed.</a:t>
            </a:r>
          </a:p>
          <a:p>
            <a:pPr lvl="1" algn="l">
              <a:lnSpc>
                <a:spcPct val="120000"/>
              </a:lnSpc>
            </a:pPr>
            <a:r>
              <a:rPr lang="en-US" sz="2000" dirty="0">
                <a:solidFill>
                  <a:schemeClr val="tx1">
                    <a:lumMod val="75000"/>
                  </a:schemeClr>
                </a:solidFill>
                <a:latin typeface="Inconsolata"/>
                <a:cs typeface="Inconsolata"/>
              </a:rPr>
              <a:t>The file named "/</a:t>
            </a:r>
            <a:r>
              <a:rPr lang="en-US" sz="2000" dirty="0" err="1">
                <a:solidFill>
                  <a:schemeClr val="tx1">
                    <a:lumMod val="75000"/>
                  </a:schemeClr>
                </a:solidFill>
                <a:latin typeface="Inconsolata"/>
                <a:cs typeface="Inconsolata"/>
              </a:rPr>
              <a:t>var</a:t>
            </a:r>
            <a:r>
              <a:rPr lang="en-US" sz="2000" dirty="0">
                <a:solidFill>
                  <a:schemeClr val="tx1">
                    <a:lumMod val="75000"/>
                  </a:schemeClr>
                </a:solidFill>
                <a:latin typeface="Inconsolata"/>
                <a:cs typeface="Inconsolata"/>
              </a:rPr>
              <a:t>/www/html/</a:t>
            </a:r>
            <a:r>
              <a:rPr lang="en-US" sz="2000" dirty="0" err="1">
                <a:solidFill>
                  <a:schemeClr val="tx1">
                    <a:lumMod val="75000"/>
                  </a:schemeClr>
                </a:solidFill>
                <a:latin typeface="Inconsolata"/>
                <a:cs typeface="Inconsolata"/>
              </a:rPr>
              <a:t>index.html</a:t>
            </a:r>
            <a:r>
              <a:rPr lang="en-US" sz="2000" dirty="0">
                <a:solidFill>
                  <a:schemeClr val="tx1">
                    <a:lumMod val="75000"/>
                  </a:schemeClr>
                </a:solidFill>
                <a:latin typeface="Inconsolata"/>
                <a:cs typeface="Inconsolata"/>
              </a:rPr>
              <a:t>" is created with the </a:t>
            </a:r>
            <a:r>
              <a:rPr lang="en-US" sz="2000" dirty="0" smtClean="0">
                <a:solidFill>
                  <a:schemeClr val="tx1">
                    <a:lumMod val="75000"/>
                  </a:schemeClr>
                </a:solidFill>
                <a:latin typeface="Inconsolata"/>
                <a:cs typeface="Inconsolata"/>
              </a:rPr>
              <a:t>content </a:t>
            </a:r>
            <a:r>
              <a:rPr lang="en-US" sz="2000" dirty="0">
                <a:solidFill>
                  <a:schemeClr val="tx1">
                    <a:lumMod val="75000"/>
                  </a:schemeClr>
                </a:solidFill>
                <a:latin typeface="Inconsolata"/>
                <a:cs typeface="Inconsolata"/>
              </a:rPr>
              <a:t>"&lt;h1&gt;Hello, world!&lt;/h1&gt;"</a:t>
            </a:r>
          </a:p>
          <a:p>
            <a:pPr lvl="1" algn="l">
              <a:lnSpc>
                <a:spcPct val="120000"/>
              </a:lnSpc>
            </a:pPr>
            <a:r>
              <a:rPr lang="en-US" sz="2000" dirty="0">
                <a:solidFill>
                  <a:schemeClr val="tx1">
                    <a:lumMod val="75000"/>
                  </a:schemeClr>
                </a:solidFill>
                <a:latin typeface="Inconsolata"/>
                <a:cs typeface="Inconsolata"/>
              </a:rPr>
              <a:t>The service named "apache2" is </a:t>
            </a:r>
            <a:r>
              <a:rPr lang="en-US" sz="2000" dirty="0" smtClean="0">
                <a:solidFill>
                  <a:schemeClr val="tx1">
                    <a:lumMod val="75000"/>
                  </a:schemeClr>
                </a:solidFill>
                <a:latin typeface="Inconsolata"/>
                <a:cs typeface="Inconsolata"/>
              </a:rPr>
              <a:t>started.</a:t>
            </a:r>
          </a:p>
          <a:p>
            <a:pPr lvl="1" algn="l">
              <a:lnSpc>
                <a:spcPct val="120000"/>
              </a:lnSpc>
            </a:pPr>
            <a:r>
              <a:rPr lang="en-US" sz="2000" dirty="0" smtClean="0">
                <a:solidFill>
                  <a:schemeClr val="tx1">
                    <a:lumMod val="75000"/>
                  </a:schemeClr>
                </a:solidFill>
                <a:latin typeface="Inconsolata"/>
                <a:cs typeface="Inconsolata"/>
              </a:rPr>
              <a:t>The service named </a:t>
            </a:r>
            <a:r>
              <a:rPr lang="en-US" sz="2000" dirty="0">
                <a:solidFill>
                  <a:schemeClr val="tx1">
                    <a:lumMod val="75000"/>
                  </a:schemeClr>
                </a:solidFill>
                <a:latin typeface="Inconsolata"/>
                <a:cs typeface="Inconsolata"/>
              </a:rPr>
              <a:t>"apache2" </a:t>
            </a:r>
            <a:r>
              <a:rPr lang="en-US" sz="2000" dirty="0" smtClean="0">
                <a:solidFill>
                  <a:schemeClr val="tx1">
                    <a:lumMod val="75000"/>
                  </a:schemeClr>
                </a:solidFill>
                <a:latin typeface="Inconsolata"/>
                <a:cs typeface="Inconsolata"/>
              </a:rPr>
              <a:t>is enabled.</a:t>
            </a:r>
          </a:p>
          <a:p>
            <a:pPr lvl="1" algn="l">
              <a:lnSpc>
                <a:spcPct val="120000"/>
              </a:lnSpc>
            </a:pPr>
            <a:endParaRPr lang="en-US" sz="2000" dirty="0">
              <a:solidFill>
                <a:schemeClr val="tx1">
                  <a:lumMod val="75000"/>
                </a:schemeClr>
              </a:solidFill>
            </a:endParaRPr>
          </a:p>
          <a:p>
            <a:pPr marL="342900" indent="-342900">
              <a:lnSpc>
                <a:spcPct val="120000"/>
              </a:lnSpc>
              <a:buFont typeface="Wingdings" charset="2"/>
              <a:buChar char="q"/>
            </a:pPr>
            <a:r>
              <a:rPr lang="en-US" sz="2400" dirty="0" smtClean="0"/>
              <a:t>Place </a:t>
            </a:r>
            <a:r>
              <a:rPr lang="en-US" sz="2400" dirty="0"/>
              <a:t>the apache cookbook under version </a:t>
            </a:r>
            <a:r>
              <a:rPr lang="en-US" sz="2400" dirty="0" smtClean="0"/>
              <a:t>control</a:t>
            </a:r>
            <a:endParaRPr lang="en-US" sz="2000" dirty="0">
              <a:solidFill>
                <a:schemeClr val="tx1">
                  <a:lumMod val="75000"/>
                </a:schemeClr>
              </a:solidFill>
            </a:endParaRPr>
          </a:p>
          <a:p>
            <a:pPr>
              <a:lnSpc>
                <a:spcPct val="120000"/>
              </a:lnSpc>
            </a:pPr>
            <a:endParaRPr lang="en-US" sz="1800" dirty="0"/>
          </a:p>
          <a:p>
            <a:pPr marL="342900" indent="-342900">
              <a:lnSpc>
                <a:spcPct val="120000"/>
              </a:lnSpc>
              <a:buFont typeface="Wingdings" charset="2"/>
              <a:buChar char="q"/>
            </a:pPr>
            <a:endParaRPr lang="en-US" sz="2000" dirty="0" smtClean="0"/>
          </a:p>
          <a:p>
            <a:pPr marL="342900" indent="-342900">
              <a:lnSpc>
                <a:spcPct val="120000"/>
              </a:lnSpc>
              <a:buFont typeface="Wingdings" charset="2"/>
              <a:buChar char="q"/>
            </a:pPr>
            <a:endParaRPr lang="en-US" sz="2000" dirty="0" smtClean="0"/>
          </a:p>
        </p:txBody>
      </p:sp>
    </p:spTree>
    <p:extLst>
      <p:ext uri="{BB962C8B-B14F-4D97-AF65-F5344CB8AC3E}">
        <p14:creationId xmlns:p14="http://schemas.microsoft.com/office/powerpoint/2010/main" val="1814565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create a 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a:t>
            </a:r>
            <a:r>
              <a:rPr lang="en-US" dirty="0" smtClean="0"/>
              <a:t>/home/chef/</a:t>
            </a:r>
            <a:r>
              <a:rPr lang="en-US" dirty="0"/>
              <a:t>apache] action create</a:t>
            </a:r>
          </a:p>
          <a:p>
            <a:r>
              <a:rPr lang="en-US" dirty="0"/>
              <a:t>    - create new directory /home/chef</a:t>
            </a:r>
          </a:p>
          <a:p>
            <a:r>
              <a:rPr lang="en-US" dirty="0"/>
              <a:t>  * template[/home/chef</a:t>
            </a:r>
            <a:r>
              <a:rPr lang="en-US" dirty="0" smtClean="0"/>
              <a:t>/apache/</a:t>
            </a:r>
            <a:r>
              <a:rPr lang="en-US" dirty="0" err="1" smtClean="0"/>
              <a:t>metadata.rb</a:t>
            </a:r>
            <a:r>
              <a:rPr lang="en-US" dirty="0"/>
              <a:t>] action </a:t>
            </a:r>
            <a:r>
              <a:rPr lang="en-US" dirty="0" err="1"/>
              <a:t>create_if_missing</a:t>
            </a:r>
            <a:endParaRPr lang="en-US" dirty="0"/>
          </a:p>
          <a:p>
            <a:r>
              <a:rPr lang="en-US" dirty="0"/>
              <a:t>    - create new file /home/</a:t>
            </a:r>
            <a:r>
              <a:rPr lang="en-US" dirty="0" smtClean="0"/>
              <a:t>chef/apache/</a:t>
            </a:r>
            <a:r>
              <a:rPr lang="en-US" dirty="0" err="1"/>
              <a:t>metadata.rb</a:t>
            </a:r>
            <a:endParaRPr lang="en-US" dirty="0"/>
          </a:p>
          <a:p>
            <a:r>
              <a:rPr lang="en-US" dirty="0"/>
              <a:t>    - update content in file /home/</a:t>
            </a:r>
            <a:r>
              <a:rPr lang="en-US" dirty="0" smtClean="0"/>
              <a:t>chef/apache/</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template[/home/chef</a:t>
            </a:r>
            <a:r>
              <a:rPr lang="en-US" dirty="0" smtClean="0"/>
              <a:t>/apache/</a:t>
            </a:r>
            <a:r>
              <a:rPr lang="en-US" dirty="0" err="1" smtClean="0"/>
              <a:t>README.md</a:t>
            </a:r>
            <a:r>
              <a:rPr lang="en-US" dirty="0"/>
              <a:t>] action </a:t>
            </a:r>
            <a:r>
              <a:rPr lang="en-US" dirty="0" err="1"/>
              <a:t>create_if_missing</a:t>
            </a:r>
            <a:endParaRPr lang="en-US" dirty="0"/>
          </a:p>
          <a:p>
            <a:r>
              <a:rPr lang="en-US" dirty="0"/>
              <a:t>    - create new file /home/</a:t>
            </a:r>
            <a:r>
              <a:rPr lang="en-US" dirty="0" smtClean="0"/>
              <a:t>chef/apache/</a:t>
            </a:r>
            <a:r>
              <a:rPr lang="en-US" dirty="0" err="1"/>
              <a:t>README.md</a:t>
            </a:r>
            <a:endParaRPr lang="en-US" dirty="0"/>
          </a:p>
          <a:p>
            <a:r>
              <a:rPr lang="en-US" dirty="0"/>
              <a:t>    - update content in file /home/chef/apache/</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[/home/chef/apache/</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852756" y="278557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584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en-US" dirty="0" smtClean="0"/>
              <a:t>"</a:t>
            </a:r>
            <a:r>
              <a:rPr lang="en-US" dirty="0">
                <a:solidFill>
                  <a:schemeClr val="tx1">
                    <a:lumMod val="75000"/>
                  </a:schemeClr>
                </a:solidFill>
              </a:rPr>
              <a:t>apache2</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a:solidFill>
                  <a:schemeClr val="tx1">
                    <a:lumMod val="75000"/>
                  </a:schemeClr>
                </a:solidFill>
              </a:rPr>
              <a:t>apache2</a:t>
            </a:r>
            <a:r>
              <a:rPr lang="en-US" dirty="0" smtClean="0"/>
              <a:t>" </a:t>
            </a:r>
            <a:r>
              <a:rPr lang="en-US" dirty="0"/>
              <a:t>do</a:t>
            </a:r>
          </a:p>
          <a:p>
            <a:r>
              <a:rPr lang="en-US" dirty="0"/>
              <a:t>  action </a:t>
            </a:r>
            <a:r>
              <a:rPr lang="en-US" dirty="0" smtClean="0"/>
              <a:t>:enable</a:t>
            </a:r>
          </a:p>
          <a:p>
            <a:r>
              <a:rPr lang="en-US" dirty="0" smtClean="0"/>
              <a:t>end</a:t>
            </a:r>
          </a:p>
          <a:p>
            <a:r>
              <a:rPr lang="en-US" dirty="0"/>
              <a:t>service "</a:t>
            </a:r>
            <a:r>
              <a:rPr lang="en-US" dirty="0">
                <a:solidFill>
                  <a:schemeClr val="tx1">
                    <a:lumMod val="75000"/>
                  </a:schemeClr>
                </a:solidFill>
              </a:rPr>
              <a:t>apache2</a:t>
            </a:r>
            <a:r>
              <a:rPr lang="en-US" dirty="0"/>
              <a:t>" do</a:t>
            </a:r>
          </a:p>
          <a:p>
            <a:r>
              <a:rPr lang="en-US" dirty="0"/>
              <a:t>  action </a:t>
            </a:r>
            <a:r>
              <a:rPr lang="en-US" dirty="0" smtClean="0"/>
              <a:t>:start</a:t>
            </a:r>
            <a:endParaRPr lang="en-US" dirty="0"/>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Tree>
    <p:extLst>
      <p:ext uri="{BB962C8B-B14F-4D97-AF65-F5344CB8AC3E}">
        <p14:creationId xmlns:p14="http://schemas.microsoft.com/office/powerpoint/2010/main" val="3951191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lstStyle/>
          <a:p>
            <a:r>
              <a:rPr lang="en-US" dirty="0"/>
              <a:t>package </a:t>
            </a:r>
            <a:r>
              <a:rPr lang="en-US" dirty="0" smtClean="0"/>
              <a:t>"</a:t>
            </a:r>
            <a:r>
              <a:rPr lang="en-US" dirty="0">
                <a:solidFill>
                  <a:schemeClr val="tx1">
                    <a:lumMod val="75000"/>
                  </a:schemeClr>
                </a:solidFill>
              </a:rPr>
              <a:t>apache2</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a:solidFill>
                  <a:schemeClr val="tx1">
                    <a:lumMod val="75000"/>
                  </a:schemeClr>
                </a:solidFill>
              </a:rPr>
              <a:t>apache2</a:t>
            </a:r>
            <a:r>
              <a:rPr lang="en-US" dirty="0" smtClean="0"/>
              <a:t>" </a:t>
            </a:r>
            <a:r>
              <a:rPr lang="en-US" dirty="0"/>
              <a:t>do</a:t>
            </a:r>
          </a:p>
          <a:p>
            <a:r>
              <a:rPr lang="en-US" dirty="0"/>
              <a:t>  action [ :enable, :start ]</a:t>
            </a:r>
          </a:p>
          <a:p>
            <a:r>
              <a:rPr lang="en-US" dirty="0"/>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Tree>
    <p:extLst>
      <p:ext uri="{BB962C8B-B14F-4D97-AF65-F5344CB8AC3E}">
        <p14:creationId xmlns:p14="http://schemas.microsoft.com/office/powerpoint/2010/main" val="1613133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a:t>
            </a:r>
            <a:r>
              <a:rPr lang="en-US" dirty="0" smtClean="0"/>
              <a:t>pply the server recipe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a:t>apt_package</a:t>
            </a:r>
            <a:r>
              <a:rPr lang="en-US" dirty="0"/>
              <a:t>[apache2] action install</a:t>
            </a:r>
          </a:p>
          <a:p>
            <a:r>
              <a:rPr lang="en-US" dirty="0"/>
              <a:t>    - install version 2.4.7-1ubuntu4.4 of package apache2</a:t>
            </a:r>
          </a:p>
          <a:p>
            <a:r>
              <a:rPr lang="en-US" dirty="0"/>
              <a:t>  * file[/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538f31 to 17d291</a:t>
            </a:r>
          </a:p>
          <a:p>
            <a:r>
              <a:rPr lang="en-US" dirty="0"/>
              <a:t>    --- /</a:t>
            </a:r>
            <a:r>
              <a:rPr lang="en-US" dirty="0" err="1"/>
              <a:t>var</a:t>
            </a:r>
            <a:r>
              <a:rPr lang="en-US" dirty="0"/>
              <a:t>/www/html/</a:t>
            </a:r>
            <a:r>
              <a:rPr lang="en-US" dirty="0" err="1"/>
              <a:t>index.html</a:t>
            </a:r>
            <a:r>
              <a:rPr lang="en-US" dirty="0"/>
              <a:t>	2015-05-05 08:33:24.681723000 +0000</a:t>
            </a:r>
          </a:p>
          <a:p>
            <a:r>
              <a:rPr lang="en-US" dirty="0"/>
              <a:t>    +++ /</a:t>
            </a:r>
            <a:r>
              <a:rPr lang="en-US" dirty="0" err="1"/>
              <a:t>var</a:t>
            </a:r>
            <a:r>
              <a:rPr lang="en-US" dirty="0"/>
              <a:t>/www/html/.index.html20150505-2060-171d524	2015-05-05 08:33:31.989375000 +0000</a:t>
            </a:r>
          </a:p>
          <a:p>
            <a:r>
              <a:rPr lang="en-US" dirty="0"/>
              <a:t>    @@ -1,379 +1,2 @@</a:t>
            </a:r>
          </a:p>
          <a:p>
            <a:r>
              <a:rPr lang="en-US" dirty="0"/>
              <a:t>    -</a:t>
            </a:r>
          </a:p>
          <a:p>
            <a:r>
              <a:rPr lang="en-US" dirty="0"/>
              <a:t>    -&lt;!DOCTYPE html PUBLIC "-//W3C//DTD XHTML 1.0 Transitional//EN" "http://www.w3.org/TR/xhtml1/DTD/xhtml1-transitional.dtd"&gt;</a:t>
            </a:r>
          </a:p>
          <a:p>
            <a:r>
              <a:rPr lang="en-US" dirty="0"/>
              <a:t>    -&lt;html </a:t>
            </a:r>
            <a:r>
              <a:rPr lang="en-US" dirty="0" err="1"/>
              <a:t>xmlns</a:t>
            </a:r>
            <a:r>
              <a:rPr lang="en-US" dirty="0"/>
              <a:t>="http://www.w3.org/1999/</a:t>
            </a:r>
            <a:r>
              <a:rPr lang="en-US" dirty="0" err="1"/>
              <a:t>xhtml</a:t>
            </a:r>
            <a:r>
              <a:rPr lang="en-US" dirty="0"/>
              <a:t>"&gt;</a:t>
            </a:r>
          </a:p>
          <a:p>
            <a:r>
              <a:rPr lang="en-US" dirty="0"/>
              <a:t>    -  &lt;!</a:t>
            </a:r>
            <a:r>
              <a:rPr lang="en-US"/>
              <a:t>-</a:t>
            </a:r>
            <a:r>
              <a:rPr lang="en-US"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Tree>
    <p:extLst>
      <p:ext uri="{BB962C8B-B14F-4D97-AF65-F5344CB8AC3E}">
        <p14:creationId xmlns:p14="http://schemas.microsoft.com/office/powerpoint/2010/main" val="1714062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Getting a Workstation</a:t>
            </a:r>
          </a:p>
          <a:p>
            <a:r>
              <a:rPr lang="en-US" sz="2800" dirty="0" smtClean="0"/>
              <a:t>Using Resources</a:t>
            </a:r>
          </a:p>
          <a:p>
            <a:r>
              <a:rPr lang="en-US" sz="2800" dirty="0" smtClean="0"/>
              <a:t>Building Cookbooks</a:t>
            </a:r>
          </a:p>
          <a:p>
            <a:r>
              <a:rPr lang="en-US" sz="2800" dirty="0" smtClean="0"/>
              <a:t>Applying multiple recipes</a:t>
            </a:r>
          </a:p>
          <a:p>
            <a:r>
              <a:rPr lang="en-US" sz="2800" dirty="0" smtClean="0"/>
              <a:t>Testing with Test Kitchen</a:t>
            </a:r>
          </a:p>
          <a:p>
            <a:r>
              <a:rPr lang="en-US" sz="2800" dirty="0" smtClean="0"/>
              <a:t>Node Attributes</a:t>
            </a:r>
          </a:p>
          <a:p>
            <a:r>
              <a:rPr lang="en-US" sz="2800" dirty="0" smtClean="0"/>
              <a:t>Templates</a:t>
            </a:r>
          </a:p>
          <a:p>
            <a:r>
              <a:rPr lang="en-US" sz="2800" dirty="0" smtClean="0"/>
              <a:t>Workstation Setup</a:t>
            </a:r>
          </a:p>
        </p:txBody>
      </p:sp>
      <p:sp>
        <p:nvSpPr>
          <p:cNvPr id="3" name="Content Placeholder 2"/>
          <p:cNvSpPr>
            <a:spLocks noGrp="1"/>
          </p:cNvSpPr>
          <p:nvPr>
            <p:ph sz="quarter" idx="12"/>
          </p:nvPr>
        </p:nvSpPr>
        <p:spPr/>
        <p:txBody>
          <a:bodyPr>
            <a:normAutofit/>
          </a:bodyPr>
          <a:lstStyle/>
          <a:p>
            <a:r>
              <a:rPr lang="en-US" sz="2800" dirty="0"/>
              <a:t>Connecting To Chef Server</a:t>
            </a:r>
          </a:p>
          <a:p>
            <a:r>
              <a:rPr lang="en-US" sz="2800" dirty="0" smtClean="0"/>
              <a:t>Managing Multiple Nodes</a:t>
            </a:r>
          </a:p>
          <a:p>
            <a:r>
              <a:rPr lang="en-US" sz="2800" dirty="0" smtClean="0"/>
              <a:t>Community Cookbooks</a:t>
            </a:r>
          </a:p>
          <a:p>
            <a:r>
              <a:rPr lang="en-US" sz="2800" dirty="0" smtClean="0"/>
              <a:t>Roles</a:t>
            </a:r>
          </a:p>
          <a:p>
            <a:r>
              <a:rPr lang="en-US" sz="2800" dirty="0" smtClean="0"/>
              <a:t>Search</a:t>
            </a:r>
          </a:p>
          <a:p>
            <a:r>
              <a:rPr lang="en-US" sz="2800" dirty="0" smtClean="0"/>
              <a:t>Environments</a:t>
            </a:r>
          </a:p>
          <a:p>
            <a:endParaRPr lang="en-US" sz="2800" dirty="0" smtClean="0"/>
          </a:p>
        </p:txBody>
      </p:sp>
      <p:sp>
        <p:nvSpPr>
          <p:cNvPr id="4" name="Text Placeholder 3"/>
          <p:cNvSpPr>
            <a:spLocks noGrp="1"/>
          </p:cNvSpPr>
          <p:nvPr>
            <p:ph type="body" sz="quarter" idx="15"/>
          </p:nvPr>
        </p:nvSpPr>
        <p:spPr/>
        <p:txBody>
          <a:bodyPr/>
          <a:lstStyle/>
          <a:p>
            <a:r>
              <a:rPr lang="en-US" dirty="0" smtClean="0"/>
              <a:t>Day 1</a:t>
            </a:r>
            <a:endParaRPr lang="en-US" dirty="0"/>
          </a:p>
        </p:txBody>
      </p:sp>
      <p:sp>
        <p:nvSpPr>
          <p:cNvPr id="5" name="Text Placeholder 4"/>
          <p:cNvSpPr>
            <a:spLocks noGrp="1"/>
          </p:cNvSpPr>
          <p:nvPr>
            <p:ph type="body" sz="quarter" idx="16"/>
          </p:nvPr>
        </p:nvSpPr>
        <p:spPr/>
        <p:txBody>
          <a:bodyPr/>
          <a:lstStyle/>
          <a:p>
            <a:r>
              <a:rPr lang="en-US" dirty="0" smtClean="0"/>
              <a:t>Day 2</a:t>
            </a:r>
            <a:endParaRPr lang="en-US" dirty="0"/>
          </a:p>
        </p:txBody>
      </p:sp>
    </p:spTree>
    <p:extLst>
      <p:ext uri="{BB962C8B-B14F-4D97-AF65-F5344CB8AC3E}">
        <p14:creationId xmlns:p14="http://schemas.microsoft.com/office/powerpoint/2010/main" val="2834936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website is available</a:t>
            </a:r>
            <a:endParaRPr lang="en-US" dirty="0"/>
          </a:p>
        </p:txBody>
      </p:sp>
      <p:sp>
        <p:nvSpPr>
          <p:cNvPr id="3" name="Content Placeholder 2"/>
          <p:cNvSpPr>
            <a:spLocks noGrp="1"/>
          </p:cNvSpPr>
          <p:nvPr>
            <p:ph sz="quarter" idx="10"/>
          </p:nvPr>
        </p:nvSpPr>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Tree>
    <p:extLst>
      <p:ext uri="{BB962C8B-B14F-4D97-AF65-F5344CB8AC3E}">
        <p14:creationId xmlns:p14="http://schemas.microsoft.com/office/powerpoint/2010/main" val="345721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apache</a:t>
            </a:r>
          </a:p>
          <a:p>
            <a:r>
              <a:rPr lang="en-US" dirty="0" smtClean="0"/>
              <a:t>$ </a:t>
            </a:r>
            <a:r>
              <a:rPr lang="en-US" dirty="0" err="1" smtClean="0"/>
              <a:t>git</a:t>
            </a:r>
            <a:r>
              <a:rPr lang="en-US" dirty="0" smtClean="0"/>
              <a:t> </a:t>
            </a:r>
            <a:r>
              <a:rPr lang="en-US" dirty="0" err="1" smtClean="0"/>
              <a:t>init</a:t>
            </a:r>
            <a:r>
              <a:rPr lang="en-US" dirty="0" smtClean="0"/>
              <a:t> </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commit -m "Initial Apache Cookbook"</a:t>
            </a:r>
            <a:endParaRPr lang="en-US" dirty="0"/>
          </a:p>
        </p:txBody>
      </p:sp>
    </p:spTree>
    <p:extLst>
      <p:ext uri="{BB962C8B-B14F-4D97-AF65-F5344CB8AC3E}">
        <p14:creationId xmlns:p14="http://schemas.microsoft.com/office/powerpoint/2010/main" val="2722124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2260314" y="2628803"/>
            <a:ext cx="8230599" cy="3410348"/>
          </a:xfrm>
        </p:spPr>
        <p:txBody>
          <a:bodyPr>
            <a:normAutofit/>
          </a:bodyPr>
          <a:lstStyle/>
          <a:p>
            <a:r>
              <a:rPr lang="en-US" dirty="0"/>
              <a:t>What questions can </a:t>
            </a:r>
            <a:r>
              <a:rPr lang="en-US" dirty="0" smtClean="0"/>
              <a:t>we </a:t>
            </a:r>
            <a:r>
              <a:rPr lang="en-US" dirty="0"/>
              <a:t>answer for you? </a:t>
            </a:r>
          </a:p>
          <a:p>
            <a:pPr marL="457200" indent="-457200">
              <a:buFont typeface="Arial"/>
              <a:buChar char="•"/>
            </a:pPr>
            <a:endParaRPr lang="en-US" dirty="0" smtClean="0"/>
          </a:p>
          <a:p>
            <a:pPr marL="457200" indent="-457200">
              <a:buFont typeface="Arial"/>
              <a:buChar char="•"/>
            </a:pPr>
            <a:r>
              <a:rPr lang="en-US" dirty="0" smtClean="0"/>
              <a:t>cookbooks</a:t>
            </a:r>
          </a:p>
          <a:p>
            <a:pPr marL="457200" indent="-457200">
              <a:buFont typeface="Arial"/>
              <a:buChar char="•"/>
            </a:pPr>
            <a:r>
              <a:rPr lang="en-US" smtClean="0"/>
              <a:t>versions</a:t>
            </a:r>
            <a:endParaRPr lang="en-US" dirty="0" smtClean="0"/>
          </a:p>
          <a:p>
            <a:pPr marL="457200" indent="-457200">
              <a:buFont typeface="Arial"/>
              <a:buChar char="•"/>
            </a:pPr>
            <a:r>
              <a:rPr lang="en-US" dirty="0" smtClean="0"/>
              <a:t>version control</a:t>
            </a:r>
          </a:p>
        </p:txBody>
      </p:sp>
    </p:spTree>
    <p:extLst>
      <p:ext uri="{BB962C8B-B14F-4D97-AF65-F5344CB8AC3E}">
        <p14:creationId xmlns:p14="http://schemas.microsoft.com/office/powerpoint/2010/main" val="2432803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b="1" dirty="0"/>
              <a:t>Applying multiple recipes</a:t>
            </a:r>
          </a:p>
          <a:p>
            <a:r>
              <a:rPr lang="en-US" sz="2800" dirty="0"/>
              <a:t>Testing with Test Kitchen</a:t>
            </a:r>
          </a:p>
          <a:p>
            <a:r>
              <a:rPr lang="en-US" sz="2800" dirty="0"/>
              <a:t>Node Attributes</a:t>
            </a:r>
          </a:p>
          <a:p>
            <a:r>
              <a:rPr lang="en-US" sz="2800" dirty="0"/>
              <a:t>Templates</a:t>
            </a:r>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715537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chef-client</a:t>
            </a:r>
            <a:endParaRPr lang="en-US" dirty="0"/>
          </a:p>
        </p:txBody>
      </p:sp>
      <p:sp>
        <p:nvSpPr>
          <p:cNvPr id="3" name="Subtitle 2"/>
          <p:cNvSpPr>
            <a:spLocks noGrp="1"/>
          </p:cNvSpPr>
          <p:nvPr>
            <p:ph type="subTitle" idx="1"/>
          </p:nvPr>
        </p:nvSpPr>
        <p:spPr/>
        <p:txBody>
          <a:bodyPr>
            <a:normAutofit/>
          </a:bodyPr>
          <a:lstStyle/>
          <a:p>
            <a:r>
              <a:rPr lang="en-US" dirty="0" smtClean="0"/>
              <a:t>Applying recipes from cookbooks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4120059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chef-apply</a:t>
            </a:r>
            <a:endParaRPr lang="en-US" dirty="0">
              <a:latin typeface="Inconsolata"/>
              <a:cs typeface="Inconsolata"/>
            </a:endParaRPr>
          </a:p>
        </p:txBody>
      </p:sp>
      <p:sp>
        <p:nvSpPr>
          <p:cNvPr id="3" name="Subtitle 2"/>
          <p:cNvSpPr>
            <a:spLocks noGrp="1"/>
          </p:cNvSpPr>
          <p:nvPr>
            <p:ph type="subTitle" idx="1"/>
          </p:nvPr>
        </p:nvSpPr>
        <p:spPr>
          <a:xfrm>
            <a:off x="2260314" y="2629588"/>
            <a:ext cx="8529067" cy="3053244"/>
          </a:xfrm>
        </p:spPr>
        <p:txBody>
          <a:bodyPr>
            <a:normAutofit lnSpcReduction="10000"/>
          </a:bodyPr>
          <a:lstStyle/>
          <a:p>
            <a:r>
              <a:rPr lang="en-US" dirty="0">
                <a:latin typeface="Inconsolata"/>
                <a:cs typeface="Inconsolata"/>
              </a:rPr>
              <a:t>c</a:t>
            </a:r>
            <a:r>
              <a:rPr lang="en-US" dirty="0" smtClean="0">
                <a:latin typeface="Inconsolata"/>
                <a:cs typeface="Inconsolata"/>
              </a:rPr>
              <a:t>hef-apply</a:t>
            </a:r>
            <a:r>
              <a:rPr lang="en-US" dirty="0" smtClean="0"/>
              <a:t> is a great tool for applying resources (</a:t>
            </a:r>
            <a:r>
              <a:rPr lang="en-US" dirty="0" smtClean="0">
                <a:latin typeface="Inconsolata"/>
                <a:cs typeface="Inconsolata"/>
              </a:rPr>
              <a:t>-e</a:t>
            </a:r>
            <a:r>
              <a:rPr lang="en-US" dirty="0" smtClean="0"/>
              <a:t>) and for individual recipes but it does not know how to apply a cookbook. This is why we need to specify the path to the recipe file.</a:t>
            </a:r>
          </a:p>
          <a:p>
            <a:endParaRPr lang="en-US" dirty="0"/>
          </a:p>
          <a:p>
            <a:r>
              <a:rPr lang="en-US" dirty="0" smtClean="0"/>
              <a:t>A better tool for applying cookbooks is called </a:t>
            </a:r>
            <a:r>
              <a:rPr lang="en-US" dirty="0" smtClean="0">
                <a:latin typeface="Inconsolata"/>
                <a:cs typeface="Inconsolata"/>
              </a:rPr>
              <a:t>chef-client</a:t>
            </a:r>
            <a:r>
              <a:rPr lang="en-US" dirty="0" smtClean="0"/>
              <a:t>.</a:t>
            </a:r>
            <a:endParaRPr lang="en-US" dirty="0">
              <a:latin typeface="Inconsolata"/>
              <a:cs typeface="Inconsolata"/>
            </a:endParaRPr>
          </a:p>
        </p:txBody>
      </p:sp>
    </p:spTree>
    <p:extLst>
      <p:ext uri="{BB962C8B-B14F-4D97-AF65-F5344CB8AC3E}">
        <p14:creationId xmlns:p14="http://schemas.microsoft.com/office/powerpoint/2010/main" val="211953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chef-client</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a:t>A chef-client is an agent that runs locally on every node that is under management by Chef. When a chef-client is run, it will perform all of the steps that are required to bring the node into the expected state, </a:t>
            </a:r>
            <a:r>
              <a:rPr lang="en-US" dirty="0" smtClean="0"/>
              <a:t>including…</a:t>
            </a:r>
            <a:endParaRPr lang="en-US" dirty="0"/>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chef_client.html</a:t>
            </a:r>
            <a:endParaRPr lang="en-US" dirty="0"/>
          </a:p>
        </p:txBody>
      </p:sp>
    </p:spTree>
    <p:extLst>
      <p:ext uri="{BB962C8B-B14F-4D97-AF65-F5344CB8AC3E}">
        <p14:creationId xmlns:p14="http://schemas.microsoft.com/office/powerpoint/2010/main" val="1028613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Using chef-client to locally apply recipes</a:t>
            </a:r>
            <a:endParaRPr lang="en-US" dirty="0"/>
          </a:p>
        </p:txBody>
      </p:sp>
      <p:sp>
        <p:nvSpPr>
          <p:cNvPr id="3" name="Subtitle 2"/>
          <p:cNvSpPr>
            <a:spLocks noGrp="1"/>
          </p:cNvSpPr>
          <p:nvPr>
            <p:ph sz="quarter" idx="10"/>
          </p:nvPr>
        </p:nvSpPr>
        <p:spPr/>
        <p:txBody>
          <a:bodyPr>
            <a:normAutofit/>
          </a:bodyPr>
          <a:lstStyle/>
          <a:p>
            <a:r>
              <a:rPr lang="en-US" sz="2400" dirty="0" smtClean="0"/>
              <a:t>$ </a:t>
            </a:r>
            <a:r>
              <a:rPr lang="en-US" sz="2400" dirty="0" err="1" smtClean="0"/>
              <a:t>sudo</a:t>
            </a:r>
            <a:r>
              <a:rPr lang="en-US" sz="2400" dirty="0" smtClean="0"/>
              <a:t> chef-client --local-mode -r "recipe[workstation::setup]"</a:t>
            </a:r>
            <a:endParaRPr lang="en-US" sz="2400" dirty="0"/>
          </a:p>
        </p:txBody>
      </p:sp>
      <p:sp>
        <p:nvSpPr>
          <p:cNvPr id="4" name="Content Placeholder 3"/>
          <p:cNvSpPr>
            <a:spLocks noGrp="1"/>
          </p:cNvSpPr>
          <p:nvPr>
            <p:ph sz="quarter" idx="12"/>
          </p:nvPr>
        </p:nvSpPr>
        <p:spPr/>
        <p:txBody>
          <a:bodyPr/>
          <a:lstStyle/>
          <a:p>
            <a:r>
              <a:rPr lang="en-US" dirty="0" smtClean="0"/>
              <a:t>Apply the following recipes locally:</a:t>
            </a:r>
          </a:p>
          <a:p>
            <a:endParaRPr lang="en-US" dirty="0"/>
          </a:p>
          <a:p>
            <a:pPr marL="457200" indent="-457200">
              <a:buFont typeface="Arial"/>
              <a:buChar char="•"/>
            </a:pPr>
            <a:r>
              <a:rPr lang="en-US" dirty="0" smtClean="0"/>
              <a:t>The 'setup' recipe from the 'workstation' cookbook</a:t>
            </a:r>
            <a:endParaRPr lang="en-US" dirty="0"/>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9395604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Using chef-client to locally apply recipes</a:t>
            </a:r>
            <a:endParaRPr lang="en-US" dirty="0"/>
          </a:p>
        </p:txBody>
      </p:sp>
      <p:sp>
        <p:nvSpPr>
          <p:cNvPr id="3" name="Subtitle 2"/>
          <p:cNvSpPr>
            <a:spLocks noGrp="1"/>
          </p:cNvSpPr>
          <p:nvPr>
            <p:ph sz="quarter" idx="10"/>
          </p:nvPr>
        </p:nvSpPr>
        <p:spPr/>
        <p:txBody>
          <a:bodyPr>
            <a:normAutofit/>
          </a:bodyPr>
          <a:lstStyle/>
          <a:p>
            <a:r>
              <a:rPr lang="en-US" sz="2400" dirty="0"/>
              <a:t>$ </a:t>
            </a:r>
            <a:r>
              <a:rPr lang="en-US" sz="2400" dirty="0" err="1"/>
              <a:t>sudo</a:t>
            </a:r>
            <a:r>
              <a:rPr lang="en-US" sz="2400" dirty="0"/>
              <a:t> chef</a:t>
            </a:r>
            <a:r>
              <a:rPr lang="en-US" sz="2400" dirty="0" smtClean="0"/>
              <a:t>-client --local-mode -r "recipe[apache::server]"</a:t>
            </a:r>
            <a:endParaRPr lang="en-US" sz="2400" dirty="0"/>
          </a:p>
        </p:txBody>
      </p:sp>
      <p:sp>
        <p:nvSpPr>
          <p:cNvPr id="4" name="Content Placeholder 3"/>
          <p:cNvSpPr>
            <a:spLocks noGrp="1"/>
          </p:cNvSpPr>
          <p:nvPr>
            <p:ph sz="quarter" idx="12"/>
          </p:nvPr>
        </p:nvSpPr>
        <p:spPr>
          <a:xfrm>
            <a:off x="457435" y="3766388"/>
            <a:ext cx="11201166" cy="2556315"/>
          </a:xfrm>
        </p:spPr>
        <p:txBody>
          <a:bodyPr/>
          <a:lstStyle/>
          <a:p>
            <a:r>
              <a:rPr lang="en-US" dirty="0" smtClean="0"/>
              <a:t>Apply the following recipes locally:</a:t>
            </a:r>
          </a:p>
          <a:p>
            <a:endParaRPr lang="en-US" dirty="0"/>
          </a:p>
          <a:p>
            <a:pPr marL="457200" indent="-457200">
              <a:buFontTx/>
              <a:buChar char="•"/>
            </a:pPr>
            <a:r>
              <a:rPr lang="en-US" dirty="0" smtClean="0"/>
              <a:t>The 'server' recipe from the 'apache' cookbook</a:t>
            </a:r>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635323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b="1"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dirty="0"/>
              <a:t>Templates</a:t>
            </a:r>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715537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Using chef-client to locally apply recipes</a:t>
            </a:r>
            <a:endParaRPr lang="en-US" dirty="0"/>
          </a:p>
        </p:txBody>
      </p:sp>
      <p:sp>
        <p:nvSpPr>
          <p:cNvPr id="3" name="Subtitle 2"/>
          <p:cNvSpPr>
            <a:spLocks noGrp="1"/>
          </p:cNvSpPr>
          <p:nvPr>
            <p:ph sz="quarter" idx="10"/>
          </p:nvPr>
        </p:nvSpPr>
        <p:spPr/>
        <p:txBody>
          <a:bodyPr/>
          <a:lstStyle/>
          <a:p>
            <a:r>
              <a:rPr lang="en-US" dirty="0"/>
              <a:t>$ </a:t>
            </a:r>
            <a:r>
              <a:rPr lang="en-US" dirty="0" err="1"/>
              <a:t>sudo</a:t>
            </a:r>
            <a:r>
              <a:rPr lang="en-US" dirty="0"/>
              <a:t> chef</a:t>
            </a:r>
            <a:r>
              <a:rPr lang="en-US" dirty="0" smtClean="0">
                <a:latin typeface="Inconsolata"/>
                <a:cs typeface="Inconsolata"/>
              </a:rPr>
              <a:t>-client --local-mode -r \ "recipe[</a:t>
            </a:r>
            <a:r>
              <a:rPr lang="en-US" dirty="0" smtClean="0"/>
              <a:t>workstation::setup</a:t>
            </a:r>
            <a:r>
              <a:rPr lang="en-US" dirty="0" smtClean="0">
                <a:latin typeface="Inconsolata"/>
                <a:cs typeface="Inconsolata"/>
              </a:rPr>
              <a:t>],recipe[apache::server]"</a:t>
            </a:r>
            <a:endParaRPr lang="en-US" dirty="0">
              <a:latin typeface="Inconsolata"/>
              <a:cs typeface="Inconsolata"/>
            </a:endParaRPr>
          </a:p>
        </p:txBody>
      </p:sp>
      <p:sp>
        <p:nvSpPr>
          <p:cNvPr id="4" name="Content Placeholder 3"/>
          <p:cNvSpPr>
            <a:spLocks noGrp="1"/>
          </p:cNvSpPr>
          <p:nvPr>
            <p:ph sz="quarter" idx="12"/>
          </p:nvPr>
        </p:nvSpPr>
        <p:spPr/>
        <p:txBody>
          <a:bodyPr/>
          <a:lstStyle/>
          <a:p>
            <a:r>
              <a:rPr lang="en-US" dirty="0" smtClean="0"/>
              <a:t>Apply the following recipes locally:</a:t>
            </a:r>
            <a:endParaRPr lang="en-US" dirty="0"/>
          </a:p>
          <a:p>
            <a:pPr marL="457200" indent="-457200">
              <a:buFontTx/>
              <a:buChar char="•"/>
            </a:pPr>
            <a:endParaRPr lang="en-US" dirty="0" smtClean="0"/>
          </a:p>
          <a:p>
            <a:pPr marL="457200" indent="-457200">
              <a:buFontTx/>
              <a:buChar char="•"/>
            </a:pPr>
            <a:r>
              <a:rPr lang="en-US" dirty="0" smtClean="0"/>
              <a:t>The 'setup' recipe from the 'workstation' cookbook</a:t>
            </a:r>
          </a:p>
          <a:p>
            <a:pPr marL="457200" indent="-457200">
              <a:buFontTx/>
              <a:buChar char="•"/>
            </a:pPr>
            <a:r>
              <a:rPr lang="en-US" dirty="0" smtClean="0"/>
              <a:t>The 'server' recipe </a:t>
            </a:r>
            <a:r>
              <a:rPr lang="en-US" dirty="0"/>
              <a:t>from the </a:t>
            </a:r>
            <a:r>
              <a:rPr lang="en-US" dirty="0" smtClean="0"/>
              <a:t>'apache' </a:t>
            </a:r>
            <a:r>
              <a:rPr lang="en-US" dirty="0"/>
              <a:t>cookbook</a:t>
            </a:r>
          </a:p>
          <a:p>
            <a:pPr marL="457200" indent="-457200">
              <a:buFontTx/>
              <a:buChar char="•"/>
            </a:pPr>
            <a:endParaRPr lang="en-US" dirty="0"/>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635922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--local-mode</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smtClean="0">
                <a:latin typeface="Inconsolata"/>
                <a:cs typeface="Inconsolata"/>
              </a:rPr>
              <a:t>chef-client's </a:t>
            </a:r>
            <a:r>
              <a:rPr lang="en-US" dirty="0" smtClean="0"/>
              <a:t>default mode attempts to contact a Chef Server and ask it for the recipes to run for the given node. We are overriding that behavior to have work in a local mode.</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1330479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0315" y="1872245"/>
            <a:ext cx="8287608" cy="639534"/>
          </a:xfrm>
        </p:spPr>
        <p:txBody>
          <a:bodyPr>
            <a:noAutofit/>
          </a:bodyPr>
          <a:lstStyle/>
          <a:p>
            <a:r>
              <a:rPr lang="en-US" sz="3600" dirty="0" smtClean="0">
                <a:latin typeface="Inconsolata"/>
                <a:cs typeface="Inconsolata"/>
              </a:rPr>
              <a:t>-r "recipe[COOKBOOK::RECIPE]"</a:t>
            </a:r>
            <a:endParaRPr lang="en-US" sz="3600" dirty="0">
              <a:latin typeface="Inconsolata"/>
              <a:cs typeface="Inconsolata"/>
            </a:endParaRPr>
          </a:p>
        </p:txBody>
      </p:sp>
      <p:sp>
        <p:nvSpPr>
          <p:cNvPr id="3" name="Subtitle 2"/>
          <p:cNvSpPr>
            <a:spLocks noGrp="1"/>
          </p:cNvSpPr>
          <p:nvPr>
            <p:ph type="subTitle" idx="1"/>
          </p:nvPr>
        </p:nvSpPr>
        <p:spPr>
          <a:xfrm>
            <a:off x="2260314" y="2629587"/>
            <a:ext cx="8230599" cy="3289439"/>
          </a:xfrm>
        </p:spPr>
        <p:txBody>
          <a:bodyPr/>
          <a:lstStyle/>
          <a:p>
            <a:r>
              <a:rPr lang="en-US" dirty="0" smtClean="0"/>
              <a:t>In local mode we need to provide a list of recipes to apply to the system. This is called a </a:t>
            </a:r>
            <a:r>
              <a:rPr lang="en-US" b="1" dirty="0" smtClean="0"/>
              <a:t>run list</a:t>
            </a:r>
            <a:r>
              <a:rPr lang="en-US" dirty="0" smtClean="0"/>
              <a:t>. A run list is an ordered collection of recipes to execute.</a:t>
            </a:r>
          </a:p>
          <a:p>
            <a:endParaRPr lang="en-US" dirty="0"/>
          </a:p>
          <a:p>
            <a:r>
              <a:rPr lang="en-US" dirty="0" smtClean="0"/>
              <a:t>Each recipe in the run list must be addressed with the format </a:t>
            </a:r>
            <a:r>
              <a:rPr lang="en-US" dirty="0" smtClean="0">
                <a:latin typeface="Inconsolata"/>
                <a:cs typeface="Inconsolata"/>
              </a:rPr>
              <a:t>recipe[COOKBOOK::RECIPE]</a:t>
            </a:r>
            <a:r>
              <a:rPr lang="en-US" dirty="0" smtClean="0"/>
              <a:t>.</a:t>
            </a:r>
            <a:endParaRPr lang="en-US" dirty="0">
              <a:latin typeface="Inconsolata"/>
              <a:cs typeface="Inconsolata"/>
            </a:endParaRPr>
          </a:p>
        </p:txBody>
      </p:sp>
    </p:spTree>
    <p:extLst>
      <p:ext uri="{BB962C8B-B14F-4D97-AF65-F5344CB8AC3E}">
        <p14:creationId xmlns:p14="http://schemas.microsoft.com/office/powerpoint/2010/main" val="32075363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home first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025762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[2015-03-29T21:38:56-07:00] WARN: No </a:t>
            </a:r>
            <a:r>
              <a:rPr lang="en-US" dirty="0" err="1" smtClean="0"/>
              <a:t>config</a:t>
            </a:r>
            <a:r>
              <a:rPr lang="en-US" dirty="0" smtClean="0"/>
              <a:t> file found or specified on command line, using command line options.</a:t>
            </a:r>
          </a:p>
          <a:p>
            <a:r>
              <a:rPr lang="en-US" dirty="0" smtClean="0"/>
              <a:t>Starting Chef Client, version 11.16.4</a:t>
            </a:r>
          </a:p>
          <a:p>
            <a:r>
              <a:rPr lang="en-US" dirty="0" smtClean="0"/>
              <a:t>resolving cookbooks for run list: ["apache::server"]</a:t>
            </a:r>
          </a:p>
          <a:p>
            <a:endParaRPr lang="en-US" dirty="0" smtClean="0"/>
          </a:p>
          <a:p>
            <a:r>
              <a:rPr lang="en-US" dirty="0" smtClean="0"/>
              <a:t>================================================================================</a:t>
            </a:r>
          </a:p>
          <a:p>
            <a:r>
              <a:rPr lang="en-US" dirty="0" smtClean="0"/>
              <a:t>Error Resolving Cookbooks for Run List:</a:t>
            </a:r>
          </a:p>
          <a:p>
            <a:r>
              <a:rPr lang="en-US" dirty="0" smtClean="0"/>
              <a:t>================================================================================</a:t>
            </a:r>
          </a:p>
          <a:p>
            <a:endParaRPr lang="en-US" dirty="0" smtClean="0"/>
          </a:p>
          <a:p>
            <a:r>
              <a:rPr lang="en-US" dirty="0" smtClean="0"/>
              <a:t>Missing Cookbooks:</a:t>
            </a:r>
            <a:endParaRPr lang="en-US" dirty="0"/>
          </a:p>
        </p:txBody>
      </p:sp>
      <p:sp>
        <p:nvSpPr>
          <p:cNvPr id="3" name="Title 2"/>
          <p:cNvSpPr>
            <a:spLocks noGrp="1"/>
          </p:cNvSpPr>
          <p:nvPr>
            <p:ph type="title"/>
          </p:nvPr>
        </p:nvSpPr>
        <p:spPr/>
        <p:txBody>
          <a:bodyPr>
            <a:normAutofit/>
          </a:bodyPr>
          <a:lstStyle/>
          <a:p>
            <a:r>
              <a:rPr lang="en-US" dirty="0" smtClean="0"/>
              <a:t>Applying the </a:t>
            </a:r>
            <a:r>
              <a:rPr lang="en-US" dirty="0" smtClean="0">
                <a:latin typeface="Inconsolata"/>
                <a:cs typeface="Inconsolata"/>
              </a:rPr>
              <a:t>apache::server</a:t>
            </a:r>
            <a:r>
              <a:rPr lang="en-US" dirty="0" smtClean="0">
                <a:latin typeface="+mn-lt"/>
                <a:cs typeface="Inconsolata"/>
              </a:rPr>
              <a:t> </a:t>
            </a:r>
            <a:r>
              <a:rPr lang="en-US" dirty="0" smtClean="0"/>
              <a:t>recipe locally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"recipe[apache::server]"</a:t>
            </a:r>
            <a:endParaRPr lang="en-US" dirty="0"/>
          </a:p>
        </p:txBody>
      </p:sp>
      <p:sp>
        <p:nvSpPr>
          <p:cNvPr id="5" name="Rectangle 4"/>
          <p:cNvSpPr/>
          <p:nvPr/>
        </p:nvSpPr>
        <p:spPr bwMode="auto">
          <a:xfrm>
            <a:off x="841991" y="2376618"/>
            <a:ext cx="10813469" cy="67975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06141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Create a cookbooks directory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cookbooks</a:t>
            </a:r>
            <a:endParaRPr lang="en-US" dirty="0"/>
          </a:p>
        </p:txBody>
      </p:sp>
    </p:spTree>
    <p:extLst>
      <p:ext uri="{BB962C8B-B14F-4D97-AF65-F5344CB8AC3E}">
        <p14:creationId xmlns:p14="http://schemas.microsoft.com/office/powerpoint/2010/main" val="1137346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the workstation cookbook</a:t>
            </a:r>
            <a:endParaRPr lang="en-US" dirty="0"/>
          </a:p>
        </p:txBody>
      </p:sp>
      <p:sp>
        <p:nvSpPr>
          <p:cNvPr id="4" name="Text Placeholder 3"/>
          <p:cNvSpPr>
            <a:spLocks noGrp="1"/>
          </p:cNvSpPr>
          <p:nvPr>
            <p:ph type="body" sz="quarter" idx="11"/>
          </p:nvPr>
        </p:nvSpPr>
        <p:spPr/>
        <p:txBody>
          <a:bodyPr/>
          <a:lstStyle/>
          <a:p>
            <a:r>
              <a:rPr lang="en-US" dirty="0" smtClean="0"/>
              <a:t>$ mv workstation cookbooks</a:t>
            </a:r>
            <a:endParaRPr lang="en-US" dirty="0"/>
          </a:p>
        </p:txBody>
      </p:sp>
    </p:spTree>
    <p:extLst>
      <p:ext uri="{BB962C8B-B14F-4D97-AF65-F5344CB8AC3E}">
        <p14:creationId xmlns:p14="http://schemas.microsoft.com/office/powerpoint/2010/main" val="3098326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the apache cookbook</a:t>
            </a:r>
            <a:endParaRPr lang="en-US" dirty="0"/>
          </a:p>
        </p:txBody>
      </p:sp>
      <p:sp>
        <p:nvSpPr>
          <p:cNvPr id="4" name="Text Placeholder 3"/>
          <p:cNvSpPr>
            <a:spLocks noGrp="1"/>
          </p:cNvSpPr>
          <p:nvPr>
            <p:ph type="body" sz="quarter" idx="11"/>
          </p:nvPr>
        </p:nvSpPr>
        <p:spPr/>
        <p:txBody>
          <a:bodyPr/>
          <a:lstStyle/>
          <a:p>
            <a:r>
              <a:rPr lang="en-US" dirty="0" smtClean="0"/>
              <a:t>$ mv apache cookbooks</a:t>
            </a:r>
            <a:endParaRPr lang="en-US" dirty="0"/>
          </a:p>
        </p:txBody>
      </p:sp>
    </p:spTree>
    <p:extLst>
      <p:ext uri="{BB962C8B-B14F-4D97-AF65-F5344CB8AC3E}">
        <p14:creationId xmlns:p14="http://schemas.microsoft.com/office/powerpoint/2010/main" val="3325023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"apache::server"</a:t>
            </a:r>
            <a:r>
              <a:rPr lang="en-US" dirty="0"/>
              <a:t>]</a:t>
            </a:r>
          </a:p>
          <a:p>
            <a:r>
              <a:rPr lang="en-US" dirty="0"/>
              <a:t>Synchronizing Cookbooks:</a:t>
            </a:r>
          </a:p>
          <a:p>
            <a:r>
              <a:rPr lang="en-US" dirty="0"/>
              <a:t>  - </a:t>
            </a:r>
            <a:r>
              <a:rPr lang="en-US" dirty="0" smtClean="0"/>
              <a:t>apache</a:t>
            </a:r>
            <a:endParaRPr lang="en-US" dirty="0"/>
          </a:p>
          <a:p>
            <a:r>
              <a:rPr lang="en-US" dirty="0"/>
              <a:t>Compiling Cookbooks...</a:t>
            </a:r>
          </a:p>
          <a:p>
            <a:r>
              <a:rPr lang="en-US" dirty="0"/>
              <a:t>Converging 3 resources</a:t>
            </a:r>
          </a:p>
          <a:p>
            <a:r>
              <a:rPr lang="en-US" dirty="0"/>
              <a:t>Recipe: </a:t>
            </a:r>
            <a:r>
              <a:rPr lang="en-US" dirty="0" smtClean="0"/>
              <a:t>apache::server</a:t>
            </a:r>
          </a:p>
          <a:p>
            <a:r>
              <a:rPr lang="en-US" dirty="0" smtClean="0"/>
              <a:t>...</a:t>
            </a:r>
            <a:endParaRPr lang="en-US" dirty="0"/>
          </a:p>
        </p:txBody>
      </p:sp>
      <p:sp>
        <p:nvSpPr>
          <p:cNvPr id="3" name="Title 2"/>
          <p:cNvSpPr>
            <a:spLocks noGrp="1"/>
          </p:cNvSpPr>
          <p:nvPr>
            <p:ph type="title"/>
          </p:nvPr>
        </p:nvSpPr>
        <p:spPr/>
        <p:txBody>
          <a:bodyPr>
            <a:normAutofit/>
          </a:bodyPr>
          <a:lstStyle/>
          <a:p>
            <a:r>
              <a:rPr lang="en-US" dirty="0"/>
              <a:t>Applying the cookbook recipe locally</a:t>
            </a:r>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"recipe[apache::server]"</a:t>
            </a:r>
            <a:endParaRPr lang="en-US" dirty="0"/>
          </a:p>
        </p:txBody>
      </p:sp>
      <p:sp>
        <p:nvSpPr>
          <p:cNvPr id="5" name="Rectangle 4"/>
          <p:cNvSpPr/>
          <p:nvPr/>
        </p:nvSpPr>
        <p:spPr bwMode="auto">
          <a:xfrm>
            <a:off x="831228" y="3110179"/>
            <a:ext cx="10813469" cy="33361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2419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smtClean="0"/>
              <a:t>"workstation</a:t>
            </a:r>
            <a:r>
              <a:rPr lang="en-US" dirty="0" smtClean="0"/>
              <a:t>::setup"</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a:t>
            </a:r>
            <a:r>
              <a:rPr lang="en-US" dirty="0" smtClean="0"/>
              <a:t>6 </a:t>
            </a:r>
            <a:r>
              <a:rPr lang="en-US" dirty="0"/>
              <a:t>resources</a:t>
            </a:r>
          </a:p>
          <a:p>
            <a:r>
              <a:rPr lang="en-US" dirty="0"/>
              <a:t>Recipe: </a:t>
            </a:r>
            <a:r>
              <a:rPr lang="en-US" dirty="0" smtClean="0"/>
              <a:t>workstation::setup</a:t>
            </a:r>
          </a:p>
          <a:p>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Applying the cookbook recipe locally</a:t>
            </a:r>
            <a:endParaRPr lang="en-US" dirty="0"/>
          </a:p>
        </p:txBody>
      </p:sp>
      <p:sp>
        <p:nvSpPr>
          <p:cNvPr id="4" name="Text Placeholder 3"/>
          <p:cNvSpPr>
            <a:spLocks noGrp="1"/>
          </p:cNvSpPr>
          <p:nvPr>
            <p:ph type="body" sz="quarter" idx="11"/>
          </p:nvPr>
        </p:nvSpPr>
        <p:spPr/>
        <p:txBody>
          <a:bodyPr/>
          <a:lstStyle/>
          <a:p>
            <a:r>
              <a:rPr lang="en-US" sz="2400" dirty="0" smtClean="0"/>
              <a:t>$ </a:t>
            </a:r>
            <a:r>
              <a:rPr lang="en-US" sz="2400" dirty="0" err="1" smtClean="0"/>
              <a:t>sudo</a:t>
            </a:r>
            <a:r>
              <a:rPr lang="en-US" sz="2400" dirty="0" smtClean="0"/>
              <a:t> chef-client --local-mode -r "recipe[workstation::setup]"</a:t>
            </a:r>
            <a:endParaRPr lang="en-US" sz="2400" dirty="0"/>
          </a:p>
        </p:txBody>
      </p:sp>
      <p:sp>
        <p:nvSpPr>
          <p:cNvPr id="5" name="Rectangle 4"/>
          <p:cNvSpPr/>
          <p:nvPr/>
        </p:nvSpPr>
        <p:spPr bwMode="auto">
          <a:xfrm>
            <a:off x="831228" y="3110179"/>
            <a:ext cx="10813469" cy="33361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18693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Getting a Workstation</a:t>
            </a:r>
            <a:endParaRPr lang="en-US" dirty="0"/>
          </a:p>
        </p:txBody>
      </p:sp>
      <p:sp>
        <p:nvSpPr>
          <p:cNvPr id="3" name="Subtitle 2"/>
          <p:cNvSpPr>
            <a:spLocks noGrp="1"/>
          </p:cNvSpPr>
          <p:nvPr>
            <p:ph type="subTitle" idx="1"/>
          </p:nvPr>
        </p:nvSpPr>
        <p:spPr/>
        <p:txBody>
          <a:bodyPr/>
          <a:lstStyle/>
          <a:p>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551104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840828" y="2259882"/>
            <a:ext cx="10817770" cy="4049478"/>
          </a:xfrm>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"apache::server", "workstation::setup"]</a:t>
            </a:r>
            <a:endParaRPr lang="en-US" dirty="0"/>
          </a:p>
          <a:p>
            <a:r>
              <a:rPr lang="en-US" dirty="0"/>
              <a:t>Synchronizing Cookbooks:</a:t>
            </a:r>
          </a:p>
          <a:p>
            <a:r>
              <a:rPr lang="en-US" dirty="0"/>
              <a:t>  - </a:t>
            </a:r>
            <a:r>
              <a:rPr lang="en-US" dirty="0" smtClean="0"/>
              <a:t>apache</a:t>
            </a:r>
          </a:p>
          <a:p>
            <a:r>
              <a:rPr lang="en-US" dirty="0"/>
              <a:t> </a:t>
            </a:r>
            <a:r>
              <a:rPr lang="en-US" dirty="0" smtClean="0"/>
              <a:t> - workstation</a:t>
            </a:r>
            <a:endParaRPr lang="en-US" dirty="0"/>
          </a:p>
          <a:p>
            <a:r>
              <a:rPr lang="en-US" dirty="0"/>
              <a:t>Compiling Cookbooks...</a:t>
            </a:r>
          </a:p>
          <a:p>
            <a:r>
              <a:rPr lang="en-US" dirty="0"/>
              <a:t>Converging </a:t>
            </a:r>
            <a:r>
              <a:rPr lang="en-US" dirty="0" smtClean="0"/>
              <a:t>9 </a:t>
            </a:r>
            <a:r>
              <a:rPr lang="en-US" dirty="0"/>
              <a:t>resources</a:t>
            </a:r>
          </a:p>
          <a:p>
            <a:r>
              <a:rPr lang="en-US" dirty="0"/>
              <a:t>Recipe: </a:t>
            </a:r>
            <a:r>
              <a:rPr lang="en-US" dirty="0" smtClean="0"/>
              <a:t>apache::server</a:t>
            </a:r>
          </a:p>
          <a:p>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Applying both recipes locally</a:t>
            </a:r>
            <a:endParaRPr lang="en-US" dirty="0"/>
          </a:p>
        </p:txBody>
      </p:sp>
      <p:sp>
        <p:nvSpPr>
          <p:cNvPr id="4" name="Text Placeholder 3"/>
          <p:cNvSpPr>
            <a:spLocks noGrp="1"/>
          </p:cNvSpPr>
          <p:nvPr>
            <p:ph type="body" sz="quarter" idx="11"/>
          </p:nvPr>
        </p:nvSpPr>
        <p:spPr>
          <a:xfrm>
            <a:off x="840828" y="1002861"/>
            <a:ext cx="10816896" cy="1042580"/>
          </a:xfrm>
        </p:spPr>
        <p:txBody>
          <a:bodyPr/>
          <a:lstStyle/>
          <a:p>
            <a:r>
              <a:rPr lang="en-US" dirty="0" smtClean="0"/>
              <a:t>$ </a:t>
            </a:r>
            <a:r>
              <a:rPr lang="en-US" dirty="0" err="1" smtClean="0"/>
              <a:t>sudo</a:t>
            </a:r>
            <a:r>
              <a:rPr lang="en-US" dirty="0" smtClean="0"/>
              <a:t> chef-client --local-mode \ </a:t>
            </a:r>
          </a:p>
          <a:p>
            <a:r>
              <a:rPr lang="en-US" dirty="0" smtClean="0"/>
              <a:t>-r "recipe[apache::server],recipe[workstation::setup]"</a:t>
            </a:r>
            <a:endParaRPr lang="en-US" dirty="0"/>
          </a:p>
        </p:txBody>
      </p:sp>
    </p:spTree>
    <p:extLst>
      <p:ext uri="{BB962C8B-B14F-4D97-AF65-F5344CB8AC3E}">
        <p14:creationId xmlns:p14="http://schemas.microsoft.com/office/powerpoint/2010/main" val="3342829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0315" y="1872245"/>
            <a:ext cx="8287608" cy="639534"/>
          </a:xfrm>
        </p:spPr>
        <p:txBody>
          <a:bodyPr>
            <a:noAutofit/>
          </a:bodyPr>
          <a:lstStyle/>
          <a:p>
            <a:r>
              <a:rPr lang="en-US" sz="3600" dirty="0" smtClean="0">
                <a:latin typeface="Inconsolata"/>
                <a:cs typeface="Inconsolata"/>
              </a:rPr>
              <a:t>-r "recipe[COOKBOOK(::default)]"</a:t>
            </a:r>
            <a:endParaRPr lang="en-US" sz="3600" dirty="0">
              <a:latin typeface="Inconsolata"/>
              <a:cs typeface="Inconsolata"/>
            </a:endParaRPr>
          </a:p>
        </p:txBody>
      </p:sp>
      <p:sp>
        <p:nvSpPr>
          <p:cNvPr id="3" name="Subtitle 2"/>
          <p:cNvSpPr>
            <a:spLocks noGrp="1"/>
          </p:cNvSpPr>
          <p:nvPr>
            <p:ph type="subTitle" idx="1"/>
          </p:nvPr>
        </p:nvSpPr>
        <p:spPr>
          <a:xfrm>
            <a:off x="2260314" y="2629587"/>
            <a:ext cx="8230599" cy="3289439"/>
          </a:xfrm>
        </p:spPr>
        <p:txBody>
          <a:bodyPr/>
          <a:lstStyle/>
          <a:p>
            <a:r>
              <a:rPr lang="en-US" dirty="0" smtClean="0"/>
              <a:t>When you are referencing the default recipe within a cookbook you may optionally specify only the name of the cookbook. chef-client understands that you mean to apply the default recipe from within that cookbook.</a:t>
            </a:r>
            <a:endParaRPr lang="en-US" dirty="0" smtClean="0">
              <a:latin typeface="Inconsolata"/>
              <a:cs typeface="Inconsolata"/>
            </a:endParaRPr>
          </a:p>
        </p:txBody>
      </p:sp>
    </p:spTree>
    <p:extLst>
      <p:ext uri="{BB962C8B-B14F-4D97-AF65-F5344CB8AC3E}">
        <p14:creationId xmlns:p14="http://schemas.microsoft.com/office/powerpoint/2010/main" val="2570708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0314" y="1253657"/>
            <a:ext cx="8229600" cy="1258122"/>
          </a:xfrm>
        </p:spPr>
        <p:txBody>
          <a:bodyPr>
            <a:normAutofit fontScale="90000"/>
          </a:bodyPr>
          <a:lstStyle/>
          <a:p>
            <a:r>
              <a:rPr lang="en-US" dirty="0" smtClean="0"/>
              <a:t>Setting a default in our cookbook</a:t>
            </a:r>
            <a:endParaRPr lang="en-US" dirty="0"/>
          </a:p>
        </p:txBody>
      </p:sp>
      <p:sp>
        <p:nvSpPr>
          <p:cNvPr id="3" name="Text Placeholder 2"/>
          <p:cNvSpPr>
            <a:spLocks noGrp="1"/>
          </p:cNvSpPr>
          <p:nvPr>
            <p:ph type="body" sz="quarter" idx="10"/>
          </p:nvPr>
        </p:nvSpPr>
        <p:spPr/>
        <p:txBody>
          <a:bodyPr/>
          <a:lstStyle/>
          <a:p>
            <a:pPr marL="285750" indent="-285750">
              <a:lnSpc>
                <a:spcPct val="120000"/>
              </a:lnSpc>
              <a:buFont typeface="Wingdings" charset="2"/>
              <a:buChar char="q"/>
            </a:pPr>
            <a:r>
              <a:rPr lang="en-US" dirty="0" smtClean="0"/>
              <a:t>Update the default recipe to use </a:t>
            </a:r>
            <a:r>
              <a:rPr lang="en-US" dirty="0" err="1" smtClean="0">
                <a:latin typeface="Inconsolata"/>
                <a:cs typeface="Inconsolata"/>
              </a:rPr>
              <a:t>include_recipe</a:t>
            </a:r>
            <a:r>
              <a:rPr lang="en-US" dirty="0" smtClean="0"/>
              <a:t> to include the setup recipe.</a:t>
            </a:r>
          </a:p>
          <a:p>
            <a:pPr marL="285750" indent="-285750">
              <a:lnSpc>
                <a:spcPct val="120000"/>
              </a:lnSpc>
              <a:buFont typeface="Wingdings" charset="2"/>
              <a:buChar char="q"/>
            </a:pPr>
            <a:r>
              <a:rPr lang="en-US" dirty="0" smtClean="0"/>
              <a:t>Run chef-client and locally apply the </a:t>
            </a:r>
            <a:r>
              <a:rPr lang="en-US" dirty="0" err="1" smtClean="0"/>
              <a:t>run_list</a:t>
            </a:r>
            <a:r>
              <a:rPr lang="en-US" dirty="0" smtClean="0"/>
              <a:t>: </a:t>
            </a:r>
            <a:r>
              <a:rPr lang="en-US" dirty="0" smtClean="0">
                <a:latin typeface="Inconsolata"/>
                <a:cs typeface="Inconsolata"/>
              </a:rPr>
              <a:t>"recipe[workstation]"</a:t>
            </a:r>
            <a:endParaRPr lang="en-US" dirty="0">
              <a:latin typeface="Inconsolata"/>
              <a:cs typeface="Inconsolata"/>
            </a:endParaRPr>
          </a:p>
        </p:txBody>
      </p:sp>
      <p:sp>
        <p:nvSpPr>
          <p:cNvPr id="4" name="Content Placeholder 3"/>
          <p:cNvSpPr>
            <a:spLocks noGrp="1"/>
          </p:cNvSpPr>
          <p:nvPr>
            <p:ph sz="quarter" idx="11"/>
          </p:nvPr>
        </p:nvSpPr>
        <p:spPr/>
        <p:txBody>
          <a:bodyPr/>
          <a:lstStyle/>
          <a:p>
            <a:r>
              <a:rPr lang="en-US" dirty="0" smtClean="0"/>
              <a:t>It seems silly to type "recipe[workstation::setup]". Typing out "recipe[workstation]" also seems clearer.</a:t>
            </a:r>
            <a:endParaRPr lang="en-US" dirty="0"/>
          </a:p>
        </p:txBody>
      </p:sp>
    </p:spTree>
    <p:extLst>
      <p:ext uri="{BB962C8B-B14F-4D97-AF65-F5344CB8AC3E}">
        <p14:creationId xmlns:p14="http://schemas.microsoft.com/office/powerpoint/2010/main" val="2878832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latin typeface="Inconsolata"/>
                <a:cs typeface="Inconsolata"/>
              </a:rPr>
              <a:t>include_recipe</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err="1" smtClean="0">
                <a:latin typeface="Inconsolata"/>
                <a:cs typeface="Inconsolata"/>
              </a:rPr>
              <a:t>include_recipe</a:t>
            </a:r>
            <a:r>
              <a:rPr lang="en-US" dirty="0" smtClean="0"/>
              <a:t> method</a:t>
            </a:r>
            <a:r>
              <a:rPr lang="en-US" dirty="0"/>
              <a:t>. When a recipe is included, the resources found in that recipe will be inserted (in the same exact order) at the point where the </a:t>
            </a:r>
            <a:r>
              <a:rPr lang="en-US" dirty="0" err="1">
                <a:latin typeface="Inconsolata"/>
                <a:cs typeface="Inconsolata"/>
              </a:rPr>
              <a:t>include_recipe</a:t>
            </a:r>
            <a:r>
              <a:rPr lang="en-US" dirty="0"/>
              <a:t> keyword is located. </a:t>
            </a:r>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recipes.html#include-recipes</a:t>
            </a:r>
            <a:endParaRPr lang="en-US" dirty="0"/>
          </a:p>
        </p:txBody>
      </p:sp>
    </p:spTree>
    <p:extLst>
      <p:ext uri="{BB962C8B-B14F-4D97-AF65-F5344CB8AC3E}">
        <p14:creationId xmlns:p14="http://schemas.microsoft.com/office/powerpoint/2010/main" val="2767747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"workstation::setup"</a:t>
            </a:r>
            <a:endParaRPr lang="en-US" dirty="0"/>
          </a:p>
        </p:txBody>
      </p:sp>
      <p:sp>
        <p:nvSpPr>
          <p:cNvPr id="4" name="Content Placeholder 3"/>
          <p:cNvSpPr>
            <a:spLocks noGrp="1"/>
          </p:cNvSpPr>
          <p:nvPr>
            <p:ph sz="quarter" idx="12"/>
          </p:nvPr>
        </p:nvSpPr>
        <p:spPr/>
        <p:txBody>
          <a:bodyPr/>
          <a:lstStyle/>
          <a:p>
            <a:r>
              <a:rPr lang="en-US" dirty="0" smtClean="0"/>
              <a:t>Include the "setup" recipe from the "workstation" cookbook in this recipe</a:t>
            </a:r>
            <a:endParaRPr lang="en-US" dirty="0"/>
          </a:p>
        </p:txBody>
      </p:sp>
    </p:spTree>
    <p:extLst>
      <p:ext uri="{BB962C8B-B14F-4D97-AF65-F5344CB8AC3E}">
        <p14:creationId xmlns:p14="http://schemas.microsoft.com/office/powerpoint/2010/main" val="4133113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"apache::server"</a:t>
            </a:r>
            <a:endParaRPr lang="en-US" dirty="0"/>
          </a:p>
        </p:txBody>
      </p:sp>
      <p:sp>
        <p:nvSpPr>
          <p:cNvPr id="4" name="Content Placeholder 3"/>
          <p:cNvSpPr>
            <a:spLocks noGrp="1"/>
          </p:cNvSpPr>
          <p:nvPr>
            <p:ph sz="quarter" idx="12"/>
          </p:nvPr>
        </p:nvSpPr>
        <p:spPr/>
        <p:txBody>
          <a:bodyPr/>
          <a:lstStyle/>
          <a:p>
            <a:r>
              <a:rPr lang="en-US" dirty="0" smtClean="0"/>
              <a:t>Include the "server" recipe from the "apache" cookbook in this recipe</a:t>
            </a:r>
            <a:endParaRPr lang="en-US" dirty="0"/>
          </a:p>
        </p:txBody>
      </p:sp>
    </p:spTree>
    <p:extLst>
      <p:ext uri="{BB962C8B-B14F-4D97-AF65-F5344CB8AC3E}">
        <p14:creationId xmlns:p14="http://schemas.microsoft.com/office/powerpoint/2010/main" val="1252317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default recipe includes the setup recipe</a:t>
            </a:r>
            <a:endParaRPr lang="en-US"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"workstation::setup"</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a:t>
            </a:r>
            <a:r>
              <a:rPr lang="en-US" dirty="0" err="1" smtClean="0"/>
              <a:t>default.rb</a:t>
            </a:r>
            <a:endParaRPr lang="en-US" dirty="0"/>
          </a:p>
        </p:txBody>
      </p:sp>
      <p:sp>
        <p:nvSpPr>
          <p:cNvPr id="8" name="Text Placeholder 7"/>
          <p:cNvSpPr>
            <a:spLocks noGrp="1"/>
          </p:cNvSpPr>
          <p:nvPr>
            <p:ph type="body" sz="quarter" idx="13"/>
          </p:nvPr>
        </p:nvSpPr>
        <p:spPr>
          <a:xfrm>
            <a:off x="851281" y="4672776"/>
            <a:ext cx="10803205" cy="469900"/>
          </a:xfrm>
        </p:spPr>
        <p:txBody>
          <a:bodyPr/>
          <a:lstStyle/>
          <a:p>
            <a:endParaRPr lang="en-US" dirty="0"/>
          </a:p>
        </p:txBody>
      </p:sp>
    </p:spTree>
    <p:extLst>
      <p:ext uri="{BB962C8B-B14F-4D97-AF65-F5344CB8AC3E}">
        <p14:creationId xmlns:p14="http://schemas.microsoft.com/office/powerpoint/2010/main" val="2166195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"workstation"</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6 resources</a:t>
            </a:r>
          </a:p>
          <a:p>
            <a:r>
              <a:rPr lang="en-US" dirty="0"/>
              <a:t>Recipe: </a:t>
            </a:r>
            <a:r>
              <a:rPr lang="en-US" dirty="0" smtClean="0"/>
              <a:t>workstation::default</a:t>
            </a:r>
            <a:endParaRPr lang="en-US" dirty="0"/>
          </a:p>
          <a:p>
            <a:r>
              <a:rPr lang="en-US" dirty="0"/>
              <a:t>...</a:t>
            </a:r>
          </a:p>
          <a:p>
            <a:endParaRPr lang="en-US" dirty="0"/>
          </a:p>
        </p:txBody>
      </p:sp>
      <p:sp>
        <p:nvSpPr>
          <p:cNvPr id="3" name="Title 2"/>
          <p:cNvSpPr>
            <a:spLocks noGrp="1"/>
          </p:cNvSpPr>
          <p:nvPr>
            <p:ph type="title"/>
          </p:nvPr>
        </p:nvSpPr>
        <p:spPr/>
        <p:txBody>
          <a:bodyPr/>
          <a:lstStyle/>
          <a:p>
            <a:r>
              <a:rPr lang="en-US" dirty="0" smtClean="0"/>
              <a:t>Applying </a:t>
            </a:r>
            <a:r>
              <a:rPr lang="en-US" dirty="0" err="1" smtClean="0"/>
              <a:t>cookbbook's</a:t>
            </a:r>
            <a:r>
              <a:rPr lang="en-US" dirty="0" smtClean="0"/>
              <a:t> default recipe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"recipe[workstation]"</a:t>
            </a:r>
            <a:endParaRPr lang="en-US" dirty="0"/>
          </a:p>
        </p:txBody>
      </p:sp>
    </p:spTree>
    <p:extLst>
      <p:ext uri="{BB962C8B-B14F-4D97-AF65-F5344CB8AC3E}">
        <p14:creationId xmlns:p14="http://schemas.microsoft.com/office/powerpoint/2010/main" val="3804478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apache cookbook</a:t>
            </a:r>
            <a:endParaRPr lang="en-US" dirty="0"/>
          </a:p>
        </p:txBody>
      </p:sp>
      <p:sp>
        <p:nvSpPr>
          <p:cNvPr id="3" name="Subtitle 2"/>
          <p:cNvSpPr>
            <a:spLocks noGrp="1"/>
          </p:cNvSpPr>
          <p:nvPr>
            <p:ph type="subTitle" idx="1"/>
          </p:nvPr>
        </p:nvSpPr>
        <p:spPr>
          <a:xfrm>
            <a:off x="2260314" y="2629588"/>
            <a:ext cx="9185405" cy="3655194"/>
          </a:xfrm>
        </p:spPr>
        <p:txBody>
          <a:bodyPr/>
          <a:lstStyle/>
          <a:p>
            <a:pPr marL="457200" indent="-457200">
              <a:buFont typeface="Wingdings" charset="2"/>
              <a:buChar char="q"/>
            </a:pPr>
            <a:r>
              <a:rPr lang="en-US" dirty="0"/>
              <a:t>Update the </a:t>
            </a:r>
            <a:r>
              <a:rPr lang="en-US" dirty="0" smtClean="0"/>
              <a:t>"apache" cookbook's "default" </a:t>
            </a:r>
            <a:r>
              <a:rPr lang="en-US" dirty="0"/>
              <a:t>recipe </a:t>
            </a:r>
            <a:r>
              <a:rPr lang="en-US" dirty="0" smtClean="0"/>
              <a:t>to:</a:t>
            </a:r>
          </a:p>
          <a:p>
            <a:endParaRPr lang="en-US" dirty="0" smtClean="0">
              <a:solidFill>
                <a:schemeClr val="tx1"/>
              </a:solidFill>
              <a:latin typeface="Inconsolata"/>
              <a:cs typeface="Inconsolata"/>
            </a:endParaRPr>
          </a:p>
          <a:p>
            <a:r>
              <a:rPr lang="en-US" dirty="0" smtClean="0">
                <a:solidFill>
                  <a:schemeClr val="tx1"/>
                </a:solidFill>
                <a:latin typeface="Inconsolata"/>
                <a:cs typeface="Inconsolata"/>
              </a:rPr>
              <a:t>Include </a:t>
            </a:r>
            <a:r>
              <a:rPr lang="en-US" dirty="0">
                <a:solidFill>
                  <a:schemeClr val="tx1"/>
                </a:solidFill>
                <a:latin typeface="Inconsolata"/>
                <a:cs typeface="Inconsolata"/>
              </a:rPr>
              <a:t>the </a:t>
            </a:r>
            <a:r>
              <a:rPr lang="en-US" dirty="0" smtClean="0">
                <a:solidFill>
                  <a:schemeClr val="tx1"/>
                </a:solidFill>
                <a:latin typeface="Inconsolata"/>
                <a:cs typeface="Inconsolata"/>
              </a:rPr>
              <a:t>"server" </a:t>
            </a:r>
            <a:r>
              <a:rPr lang="en-US" dirty="0">
                <a:solidFill>
                  <a:schemeClr val="tx1"/>
                </a:solidFill>
                <a:latin typeface="Inconsolata"/>
                <a:cs typeface="Inconsolata"/>
              </a:rPr>
              <a:t>recipe from the "apache" cookbook</a:t>
            </a:r>
          </a:p>
          <a:p>
            <a:endParaRPr lang="en-US" dirty="0" smtClean="0"/>
          </a:p>
          <a:p>
            <a:pPr marL="457200" indent="-457200">
              <a:lnSpc>
                <a:spcPct val="120000"/>
              </a:lnSpc>
              <a:buFont typeface="Wingdings" charset="2"/>
              <a:buChar char="q"/>
            </a:pPr>
            <a:r>
              <a:rPr lang="en-US" dirty="0" smtClean="0"/>
              <a:t>Run </a:t>
            </a:r>
            <a:r>
              <a:rPr lang="en-US" dirty="0"/>
              <a:t>chef-client and locally apply the </a:t>
            </a:r>
            <a:r>
              <a:rPr lang="en-US" dirty="0" err="1"/>
              <a:t>run_list</a:t>
            </a:r>
            <a:r>
              <a:rPr lang="en-US" dirty="0"/>
              <a:t>: </a:t>
            </a:r>
            <a:r>
              <a:rPr lang="en-US" dirty="0">
                <a:latin typeface="Inconsolata"/>
                <a:cs typeface="Inconsolata"/>
              </a:rPr>
              <a:t>"recipe</a:t>
            </a:r>
            <a:r>
              <a:rPr lang="en-US" dirty="0" smtClean="0">
                <a:latin typeface="Inconsolata"/>
                <a:cs typeface="Inconsolata"/>
              </a:rPr>
              <a:t>[apache]"</a:t>
            </a:r>
            <a:endParaRPr lang="en-US" dirty="0">
              <a:latin typeface="Inconsolata"/>
              <a:cs typeface="Inconsolata"/>
            </a:endParaRPr>
          </a:p>
        </p:txBody>
      </p:sp>
    </p:spTree>
    <p:extLst>
      <p:ext uri="{BB962C8B-B14F-4D97-AF65-F5344CB8AC3E}">
        <p14:creationId xmlns:p14="http://schemas.microsoft.com/office/powerpoint/2010/main" val="1336313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default recipe includes the apache recipe</a:t>
            </a:r>
            <a:endParaRPr lang="en-US"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"apache::server"</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default.rb</a:t>
            </a:r>
            <a:endParaRPr lang="en-US" dirty="0"/>
          </a:p>
        </p:txBody>
      </p:sp>
      <p:sp>
        <p:nvSpPr>
          <p:cNvPr id="8" name="Text Placeholder 7"/>
          <p:cNvSpPr>
            <a:spLocks noGrp="1"/>
          </p:cNvSpPr>
          <p:nvPr>
            <p:ph type="body" sz="quarter" idx="13"/>
          </p:nvPr>
        </p:nvSpPr>
        <p:spPr>
          <a:xfrm>
            <a:off x="851281" y="4672776"/>
            <a:ext cx="10803205" cy="469900"/>
          </a:xfrm>
        </p:spPr>
        <p:txBody>
          <a:bodyPr/>
          <a:lstStyle/>
          <a:p>
            <a:endParaRPr lang="en-US" dirty="0"/>
          </a:p>
        </p:txBody>
      </p:sp>
    </p:spTree>
    <p:extLst>
      <p:ext uri="{BB962C8B-B14F-4D97-AF65-F5344CB8AC3E}">
        <p14:creationId xmlns:p14="http://schemas.microsoft.com/office/powerpoint/2010/main" val="2367099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Using a Cloud Workstation</a:t>
            </a:r>
            <a:endParaRPr lang="en-US" dirty="0"/>
          </a:p>
        </p:txBody>
      </p:sp>
      <p:sp>
        <p:nvSpPr>
          <p:cNvPr id="3" name="Subtitle 2"/>
          <p:cNvSpPr>
            <a:spLocks noGrp="1"/>
          </p:cNvSpPr>
          <p:nvPr>
            <p:ph type="subTitle" idx="1"/>
          </p:nvPr>
        </p:nvSpPr>
        <p:spPr/>
        <p:txBody>
          <a:bodyPr/>
          <a:lstStyle/>
          <a:p>
            <a:r>
              <a:rPr lang="en-US" dirty="0" smtClean="0"/>
              <a:t>To ensure the "smoothest" setup experience we will be using a virtual machine with all the necessary tools installed.</a:t>
            </a:r>
            <a:endParaRPr lang="en-US" dirty="0"/>
          </a:p>
        </p:txBody>
      </p:sp>
    </p:spTree>
    <p:extLst>
      <p:ext uri="{BB962C8B-B14F-4D97-AF65-F5344CB8AC3E}">
        <p14:creationId xmlns:p14="http://schemas.microsoft.com/office/powerpoint/2010/main" val="3081837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a:t>
            </a:r>
            <a:r>
              <a:rPr lang="en-US" dirty="0"/>
              <a:t>]</a:t>
            </a:r>
          </a:p>
          <a:p>
            <a:r>
              <a:rPr lang="en-US" dirty="0"/>
              <a:t>Synchronizing Cookbooks:</a:t>
            </a:r>
          </a:p>
          <a:p>
            <a:r>
              <a:rPr lang="en-US" dirty="0"/>
              <a:t>  - </a:t>
            </a:r>
            <a:r>
              <a:rPr lang="en-US" dirty="0" smtClean="0"/>
              <a:t>apache</a:t>
            </a:r>
            <a:endParaRPr lang="en-US" dirty="0"/>
          </a:p>
          <a:p>
            <a:r>
              <a:rPr lang="en-US" dirty="0"/>
              <a:t>Compiling Cookbooks...</a:t>
            </a:r>
          </a:p>
          <a:p>
            <a:r>
              <a:rPr lang="en-US" dirty="0"/>
              <a:t>Converging 3 resources</a:t>
            </a:r>
          </a:p>
          <a:p>
            <a:r>
              <a:rPr lang="en-US" dirty="0"/>
              <a:t>Recipe: </a:t>
            </a:r>
            <a:r>
              <a:rPr lang="en-US" dirty="0" smtClean="0"/>
              <a:t>apache:</a:t>
            </a:r>
            <a:r>
              <a:rPr lang="en-US" smtClean="0"/>
              <a:t>:default</a:t>
            </a:r>
            <a:endParaRPr lang="en-US" dirty="0" smtClean="0"/>
          </a:p>
          <a:p>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Applying apache's default recipe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
        <p:nvSpPr>
          <p:cNvPr id="5" name="Rectangle 4"/>
          <p:cNvSpPr/>
          <p:nvPr/>
        </p:nvSpPr>
        <p:spPr bwMode="auto">
          <a:xfrm>
            <a:off x="831228" y="3110179"/>
            <a:ext cx="10813469" cy="33361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80361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Discussion</a:t>
            </a:r>
            <a:endParaRPr lang="en-US" dirty="0">
              <a:cs typeface="Inconsolata"/>
            </a:endParaRPr>
          </a:p>
        </p:txBody>
      </p:sp>
      <p:sp>
        <p:nvSpPr>
          <p:cNvPr id="3" name="Subtitle 2"/>
          <p:cNvSpPr>
            <a:spLocks noGrp="1"/>
          </p:cNvSpPr>
          <p:nvPr>
            <p:ph type="subTitle" idx="1"/>
          </p:nvPr>
        </p:nvSpPr>
        <p:spPr>
          <a:xfrm>
            <a:off x="2260314" y="2628803"/>
            <a:ext cx="8230599" cy="3573501"/>
          </a:xfrm>
        </p:spPr>
        <p:txBody>
          <a:bodyPr/>
          <a:lstStyle/>
          <a:p>
            <a:r>
              <a:rPr lang="en-US" dirty="0"/>
              <a:t>What questions can we </a:t>
            </a:r>
            <a:r>
              <a:rPr lang="en-US" dirty="0" smtClean="0"/>
              <a:t>help </a:t>
            </a:r>
            <a:r>
              <a:rPr lang="en-US" smtClean="0"/>
              <a:t>you answer? </a:t>
            </a:r>
            <a:endParaRPr lang="en-US" dirty="0"/>
          </a:p>
          <a:p>
            <a:endParaRPr lang="en-US" dirty="0"/>
          </a:p>
          <a:p>
            <a:pPr marL="457200" indent="-457200">
              <a:buFont typeface="Arial"/>
              <a:buChar char="•"/>
            </a:pPr>
            <a:r>
              <a:rPr lang="en-US" dirty="0" smtClean="0">
                <a:latin typeface="Inconsolata"/>
                <a:cs typeface="Inconsolata"/>
              </a:rPr>
              <a:t>chef-client</a:t>
            </a:r>
          </a:p>
          <a:p>
            <a:pPr marL="457200" indent="-457200">
              <a:buFont typeface="Arial"/>
              <a:buChar char="•"/>
            </a:pPr>
            <a:r>
              <a:rPr lang="en-US" dirty="0" smtClean="0">
                <a:cs typeface="Inconsolata"/>
              </a:rPr>
              <a:t>local mode</a:t>
            </a:r>
          </a:p>
          <a:p>
            <a:pPr marL="457200" indent="-457200">
              <a:buFont typeface="Arial"/>
              <a:buChar char="•"/>
            </a:pPr>
            <a:r>
              <a:rPr lang="en-US" dirty="0" smtClean="0"/>
              <a:t>run list</a:t>
            </a:r>
          </a:p>
          <a:p>
            <a:pPr marL="457200" indent="-457200">
              <a:buFont typeface="Arial"/>
              <a:buChar char="•"/>
            </a:pPr>
            <a:r>
              <a:rPr lang="en-US" dirty="0" err="1" smtClean="0">
                <a:latin typeface="Inconsolata"/>
                <a:cs typeface="Inconsolata"/>
              </a:rPr>
              <a:t>include_recipe</a:t>
            </a:r>
            <a:endParaRPr lang="en-US" dirty="0" smtClean="0">
              <a:latin typeface="Inconsolata"/>
              <a:cs typeface="Inconsolata"/>
            </a:endParaRPr>
          </a:p>
          <a:p>
            <a:endParaRPr lang="en-US" dirty="0"/>
          </a:p>
          <a:p>
            <a:endParaRPr lang="en-US" dirty="0"/>
          </a:p>
        </p:txBody>
      </p:sp>
    </p:spTree>
    <p:extLst>
      <p:ext uri="{BB962C8B-B14F-4D97-AF65-F5344CB8AC3E}">
        <p14:creationId xmlns:p14="http://schemas.microsoft.com/office/powerpoint/2010/main" val="2682973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b="1" dirty="0"/>
              <a:t>Testing </a:t>
            </a:r>
            <a:r>
              <a:rPr lang="en-US" sz="2800" b="1" dirty="0" smtClean="0"/>
              <a:t>Cookbooks</a:t>
            </a:r>
            <a:endParaRPr lang="en-US" sz="2800" b="1" dirty="0"/>
          </a:p>
          <a:p>
            <a:r>
              <a:rPr lang="en-US" sz="2800" dirty="0"/>
              <a:t>Node Attributes</a:t>
            </a:r>
          </a:p>
          <a:p>
            <a:r>
              <a:rPr lang="en-US" sz="2800" dirty="0"/>
              <a:t>Templates</a:t>
            </a:r>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715537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Cookbooks</a:t>
            </a:r>
            <a:endParaRPr lang="en-US" dirty="0"/>
          </a:p>
        </p:txBody>
      </p:sp>
      <p:sp>
        <p:nvSpPr>
          <p:cNvPr id="3" name="Subtitle 2"/>
          <p:cNvSpPr>
            <a:spLocks noGrp="1"/>
          </p:cNvSpPr>
          <p:nvPr>
            <p:ph type="subTitle" idx="1"/>
          </p:nvPr>
        </p:nvSpPr>
        <p:spPr/>
        <p:txBody>
          <a:bodyPr/>
          <a:lstStyle/>
          <a:p>
            <a:r>
              <a:rPr lang="en-US" dirty="0" smtClean="0"/>
              <a:t>Validating our recipes in virtual environments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235326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Can We Test Cookbooks?</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a:lnSpc>
                <a:spcPct val="120000"/>
              </a:lnSpc>
            </a:pPr>
            <a:r>
              <a:rPr lang="en-US" sz="2400" dirty="0" smtClean="0"/>
              <a:t>I'm going to miss our 1-on-1 this week because I was up way too late dealing with a deployment issue for that new event-queuing system. Apparently, no one had actually tested the deployment scripts on the actual platforms in production.</a:t>
            </a:r>
          </a:p>
          <a:p>
            <a:pPr>
              <a:lnSpc>
                <a:spcPct val="120000"/>
              </a:lnSpc>
            </a:pPr>
            <a:endParaRPr lang="en-US" sz="2400" dirty="0" smtClean="0"/>
          </a:p>
          <a:p>
            <a:pPr>
              <a:lnSpc>
                <a:spcPct val="120000"/>
              </a:lnSpc>
            </a:pPr>
            <a:r>
              <a:rPr lang="en-US" sz="2400" dirty="0" smtClean="0"/>
              <a:t>Jennifer and I did a quick post mortem and she mentioned that we can verify cookbooks with </a:t>
            </a:r>
            <a:r>
              <a:rPr lang="en-US" sz="2400" b="1" dirty="0" smtClean="0">
                <a:latin typeface="Inconsolata"/>
                <a:cs typeface="Inconsolata"/>
              </a:rPr>
              <a:t>Test </a:t>
            </a:r>
            <a:r>
              <a:rPr lang="en-US" sz="2400" b="1" dirty="0">
                <a:latin typeface="Inconsolata"/>
                <a:cs typeface="Inconsolata"/>
              </a:rPr>
              <a:t>Kitchen</a:t>
            </a:r>
            <a:r>
              <a:rPr lang="en-US" sz="2400" dirty="0">
                <a:latin typeface="Inconsolata"/>
                <a:cs typeface="Inconsolata"/>
              </a:rPr>
              <a:t> </a:t>
            </a:r>
            <a:r>
              <a:rPr lang="en-US" sz="2400" dirty="0" smtClean="0"/>
              <a:t>and </a:t>
            </a:r>
            <a:r>
              <a:rPr lang="en-US" sz="2400" b="1" dirty="0" err="1" smtClean="0">
                <a:latin typeface="Inconsolata"/>
                <a:cs typeface="Inconsolata"/>
              </a:rPr>
              <a:t>Docker</a:t>
            </a:r>
            <a:r>
              <a:rPr lang="en-US" sz="2400" dirty="0" smtClean="0"/>
              <a:t>. Is that something you could check out?</a:t>
            </a:r>
          </a:p>
        </p:txBody>
      </p:sp>
    </p:spTree>
    <p:extLst>
      <p:ext uri="{BB962C8B-B14F-4D97-AF65-F5344CB8AC3E}">
        <p14:creationId xmlns:p14="http://schemas.microsoft.com/office/powerpoint/2010/main" val="98826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endParaRPr lang="en-US" dirty="0"/>
          </a:p>
        </p:txBody>
      </p:sp>
    </p:spTree>
    <p:extLst>
      <p:ext uri="{BB962C8B-B14F-4D97-AF65-F5344CB8AC3E}">
        <p14:creationId xmlns:p14="http://schemas.microsoft.com/office/powerpoint/2010/main" val="4050846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Time for Testing</a:t>
            </a:r>
            <a:endParaRPr lang="en-US" dirty="0"/>
          </a:p>
        </p:txBody>
      </p:sp>
      <p:sp>
        <p:nvSpPr>
          <p:cNvPr id="3" name="Subtitle 2"/>
          <p:cNvSpPr>
            <a:spLocks noGrp="1"/>
          </p:cNvSpPr>
          <p:nvPr>
            <p:ph type="subTitle" idx="1"/>
          </p:nvPr>
        </p:nvSpPr>
        <p:spPr/>
        <p:txBody>
          <a:bodyPr/>
          <a:lstStyle/>
          <a:p>
            <a:r>
              <a:rPr lang="en-US" dirty="0" smtClean="0"/>
              <a:t>Estimate how long it would take to accomplish testing the cookbook.</a:t>
            </a:r>
            <a:endParaRPr lang="en-US" dirty="0"/>
          </a:p>
        </p:txBody>
      </p:sp>
    </p:spTree>
    <p:extLst>
      <p:ext uri="{BB962C8B-B14F-4D97-AF65-F5344CB8AC3E}">
        <p14:creationId xmlns:p14="http://schemas.microsoft.com/office/powerpoint/2010/main" val="1223221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Interval</a:t>
            </a:r>
            <a:endParaRPr lang="en-US" dirty="0"/>
          </a:p>
        </p:txBody>
      </p:sp>
      <p:sp>
        <p:nvSpPr>
          <p:cNvPr id="3" name="Subtitle 2"/>
          <p:cNvSpPr>
            <a:spLocks noGrp="1"/>
          </p:cNvSpPr>
          <p:nvPr>
            <p:ph type="subTitle" idx="1"/>
          </p:nvPr>
        </p:nvSpPr>
        <p:spPr/>
        <p:txBody>
          <a:bodyPr/>
          <a:lstStyle/>
          <a:p>
            <a:r>
              <a:rPr lang="en-US" dirty="0" smtClean="0"/>
              <a:t>How often do you test your cookbook?</a:t>
            </a:r>
            <a:endParaRPr lang="en-US" dirty="0"/>
          </a:p>
        </p:txBody>
      </p:sp>
    </p:spTree>
    <p:extLst>
      <p:ext uri="{BB962C8B-B14F-4D97-AF65-F5344CB8AC3E}">
        <p14:creationId xmlns:p14="http://schemas.microsoft.com/office/powerpoint/2010/main" val="3942657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What's the Risk?</a:t>
            </a:r>
            <a:endParaRPr lang="en-US" dirty="0"/>
          </a:p>
        </p:txBody>
      </p:sp>
      <p:sp>
        <p:nvSpPr>
          <p:cNvPr id="3" name="Subtitle 2"/>
          <p:cNvSpPr>
            <a:spLocks noGrp="1"/>
          </p:cNvSpPr>
          <p:nvPr>
            <p:ph type="subTitle" idx="1"/>
          </p:nvPr>
        </p:nvSpPr>
        <p:spPr/>
        <p:txBody>
          <a:bodyPr/>
          <a:lstStyle/>
          <a:p>
            <a:r>
              <a:rPr lang="en-US" dirty="0" smtClean="0"/>
              <a:t>How often do you think changes will occur? </a:t>
            </a:r>
            <a:endParaRPr lang="en-US" dirty="0"/>
          </a:p>
        </p:txBody>
      </p:sp>
    </p:spTree>
    <p:extLst>
      <p:ext uri="{BB962C8B-B14F-4D97-AF65-F5344CB8AC3E}">
        <p14:creationId xmlns:p14="http://schemas.microsoft.com/office/powerpoint/2010/main" val="3681083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a:t>
            </a:r>
            <a:r>
              <a:rPr lang="en-US" dirty="0"/>
              <a:t>A</a:t>
            </a:r>
            <a:r>
              <a:rPr lang="en-US" dirty="0" smtClean="0"/>
              <a:t>bout My Workstation?</a:t>
            </a:r>
            <a:endParaRPr lang="en-US" dirty="0"/>
          </a:p>
        </p:txBody>
      </p:sp>
      <p:sp>
        <p:nvSpPr>
          <p:cNvPr id="3" name="Subtitle 2"/>
          <p:cNvSpPr>
            <a:spLocks noGrp="1"/>
          </p:cNvSpPr>
          <p:nvPr>
            <p:ph type="subTitle" idx="1"/>
          </p:nvPr>
        </p:nvSpPr>
        <p:spPr>
          <a:xfrm>
            <a:off x="2260314" y="2629587"/>
            <a:ext cx="8230599" cy="2869141"/>
          </a:xfrm>
        </p:spPr>
        <p:txBody>
          <a:bodyPr/>
          <a:lstStyle/>
          <a:p>
            <a:r>
              <a:rPr lang="en-US" dirty="0" smtClean="0"/>
              <a:t>At the end of the workshop we will have an </a:t>
            </a:r>
            <a:r>
              <a:rPr lang="en-US" b="1" dirty="0" err="1" smtClean="0"/>
              <a:t>InstallFest</a:t>
            </a:r>
            <a:r>
              <a:rPr lang="en-US" dirty="0" smtClean="0"/>
              <a:t>!</a:t>
            </a:r>
          </a:p>
          <a:p>
            <a:endParaRPr lang="en-US" dirty="0"/>
          </a:p>
          <a:p>
            <a:r>
              <a:rPr lang="en-US" dirty="0" smtClean="0"/>
              <a:t>During that time we will install all the necessary tools on your workstation and troubleshoot any installation issues you may experience.</a:t>
            </a:r>
            <a:endParaRPr lang="en-US" dirty="0"/>
          </a:p>
        </p:txBody>
      </p:sp>
    </p:spTree>
    <p:extLst>
      <p:ext uri="{BB962C8B-B14F-4D97-AF65-F5344CB8AC3E}">
        <p14:creationId xmlns:p14="http://schemas.microsoft.com/office/powerpoint/2010/main" val="3011060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Is this dangerous?</a:t>
            </a:r>
            <a:endParaRPr lang="en-US" dirty="0"/>
          </a:p>
        </p:txBody>
      </p:sp>
      <p:sp>
        <p:nvSpPr>
          <p:cNvPr id="3" name="Subtitle 2"/>
          <p:cNvSpPr>
            <a:spLocks noGrp="1"/>
          </p:cNvSpPr>
          <p:nvPr>
            <p:ph type="subTitle" idx="1"/>
          </p:nvPr>
        </p:nvSpPr>
        <p:spPr/>
        <p:txBody>
          <a:bodyPr/>
          <a:lstStyle/>
          <a:p>
            <a:r>
              <a:rPr lang="en-US" dirty="0"/>
              <a:t>What happens when the rate of cookbook changes exceed the time interval it takes to verify the cookbook?</a:t>
            </a:r>
          </a:p>
        </p:txBody>
      </p:sp>
    </p:spTree>
    <p:extLst>
      <p:ext uri="{BB962C8B-B14F-4D97-AF65-F5344CB8AC3E}">
        <p14:creationId xmlns:p14="http://schemas.microsoft.com/office/powerpoint/2010/main" val="4105774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Automated way to ensure code accomplishes the intended goal and help the team understand its intent</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2423455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Ubuntu 14.04 platform</a:t>
            </a:r>
          </a:p>
          <a:p>
            <a:pPr marL="285750" indent="-28575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Tree>
    <p:extLst>
      <p:ext uri="{BB962C8B-B14F-4D97-AF65-F5344CB8AC3E}">
        <p14:creationId xmlns:p14="http://schemas.microsoft.com/office/powerpoint/2010/main" val="2361080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normAutofit/>
          </a:bodyPr>
          <a:lstStyle/>
          <a:p>
            <a:r>
              <a:rPr lang="en-US" dirty="0"/>
              <a:t>Test Kitchen is a test harness tool to execute your configured code on one or more platforms in isolation. A driver plugin architecture is used which lets you run your code on various cloud providers and virtualization technologies such </a:t>
            </a:r>
            <a:r>
              <a:rPr lang="en-US" dirty="0" smtClean="0"/>
              <a:t>as . . .</a:t>
            </a:r>
            <a:endParaRPr lang="en-US" dirty="0"/>
          </a:p>
        </p:txBody>
      </p:sp>
      <p:sp>
        <p:nvSpPr>
          <p:cNvPr id="4" name="TextBox 3"/>
          <p:cNvSpPr txBox="1"/>
          <p:nvPr/>
        </p:nvSpPr>
        <p:spPr bwMode="white">
          <a:xfrm>
            <a:off x="4670402" y="6289255"/>
            <a:ext cx="2054372" cy="450600"/>
          </a:xfrm>
          <a:prstGeom prst="rect">
            <a:avLst/>
          </a:prstGeom>
        </p:spPr>
        <p:txBody>
          <a:bodyPr vert="horz" wrap="none" lIns="91440" tIns="91440" rIns="91440" bIns="91440" rtlCol="0">
            <a:normAutofit lnSpcReduction="10000"/>
          </a:bodyPr>
          <a:lstStyle/>
          <a:p>
            <a:pPr marL="0" marR="0" indent="0" algn="ctr" defTabSz="914363" rtl="0" eaLnBrk="1" fontAlgn="auto" latinLnBrk="0" hangingPunct="1">
              <a:lnSpc>
                <a:spcPct val="100000"/>
              </a:lnSpc>
              <a:spcBef>
                <a:spcPts val="0"/>
              </a:spcBef>
              <a:spcAft>
                <a:spcPts val="0"/>
              </a:spcAft>
              <a:buClrTx/>
              <a:buSzTx/>
              <a:buFontTx/>
              <a:buNone/>
              <a:tabLst/>
              <a:defRPr/>
            </a:pPr>
            <a:r>
              <a:rPr lang="en-US" dirty="0" smtClean="0">
                <a:solidFill>
                  <a:srgbClr val="3E4346"/>
                </a:solidFill>
                <a:cs typeface="Inconsolata"/>
              </a:rPr>
              <a:t>http://</a:t>
            </a:r>
            <a:r>
              <a:rPr lang="en-US" dirty="0" err="1" smtClean="0">
                <a:solidFill>
                  <a:srgbClr val="3E4346"/>
                </a:solidFill>
                <a:cs typeface="Inconsolata"/>
              </a:rPr>
              <a:t>kitchen.ci</a:t>
            </a:r>
            <a:endParaRPr lang="en-US" dirty="0" smtClean="0">
              <a:solidFill>
                <a:srgbClr val="3E4346"/>
              </a:solidFill>
              <a:cs typeface="Inconsolata"/>
            </a:endParaRPr>
          </a:p>
          <a:p>
            <a:pPr algn="ctr">
              <a:lnSpc>
                <a:spcPct val="100000"/>
              </a:lnSpc>
            </a:pPr>
            <a:endParaRPr lang="en-US" dirty="0" smtClean="0">
              <a:solidFill>
                <a:srgbClr val="3E4346"/>
              </a:solidFill>
              <a:cs typeface="Inconsolata"/>
            </a:endParaRPr>
          </a:p>
        </p:txBody>
      </p:sp>
    </p:spTree>
    <p:extLst>
      <p:ext uri="{BB962C8B-B14F-4D97-AF65-F5344CB8AC3E}">
        <p14:creationId xmlns:p14="http://schemas.microsoft.com/office/powerpoint/2010/main" val="126391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a:t>
            </a:r>
            <a:r>
              <a:rPr lang="en-US" dirty="0" smtClean="0"/>
              <a:t> do?</a:t>
            </a:r>
            <a:endParaRPr lang="en-US" dirty="0"/>
          </a:p>
        </p:txBody>
      </p:sp>
      <p:sp>
        <p:nvSpPr>
          <p:cNvPr id="3" name="Content Placeholder 2"/>
          <p:cNvSpPr>
            <a:spLocks noGrp="1"/>
          </p:cNvSpPr>
          <p:nvPr>
            <p:ph sz="quarter" idx="10"/>
          </p:nvPr>
        </p:nvSpPr>
        <p:spPr/>
        <p:txBody>
          <a:bodyPr>
            <a:noAutofit/>
          </a:bodyPr>
          <a:lstStyle/>
          <a:p>
            <a:r>
              <a:rPr lang="en-US" dirty="0"/>
              <a:t>Commands:</a:t>
            </a:r>
          </a:p>
          <a:p>
            <a:r>
              <a:rPr lang="en-US" dirty="0"/>
              <a:t>  kitchen console                         # Kitchen Console!</a:t>
            </a:r>
          </a:p>
          <a:p>
            <a:r>
              <a:rPr lang="en-US" dirty="0"/>
              <a:t>  kitchen converge [</a:t>
            </a:r>
            <a:r>
              <a:rPr lang="en-US" dirty="0" err="1"/>
              <a:t>INSTANCE|REGEXP|all</a:t>
            </a:r>
            <a:r>
              <a:rPr lang="en-US" dirty="0"/>
              <a:t>]  # Converge one or more instances</a:t>
            </a:r>
          </a:p>
          <a:p>
            <a:r>
              <a:rPr lang="en-US" dirty="0"/>
              <a:t>  kitchen create [</a:t>
            </a:r>
            <a:r>
              <a:rPr lang="en-US" dirty="0" err="1"/>
              <a:t>INSTANCE|REGEXP|all</a:t>
            </a:r>
            <a:r>
              <a:rPr lang="en-US" dirty="0"/>
              <a:t>]    # Create one or more instances</a:t>
            </a:r>
          </a:p>
          <a:p>
            <a:r>
              <a:rPr lang="en-US" dirty="0"/>
              <a:t>  kitchen destroy [</a:t>
            </a:r>
            <a:r>
              <a:rPr lang="en-US" dirty="0" err="1"/>
              <a:t>INSTANCE|REGEXP|all</a:t>
            </a:r>
            <a:r>
              <a:rPr lang="en-US" dirty="0"/>
              <a:t>]   # Destroy one or more </a:t>
            </a:r>
            <a:r>
              <a:rPr lang="en-US" dirty="0" smtClean="0"/>
              <a:t>instances</a:t>
            </a:r>
          </a:p>
          <a:p>
            <a:r>
              <a:rPr lang="en-US" dirty="0"/>
              <a:t> </a:t>
            </a:r>
            <a:r>
              <a:rPr lang="en-US" dirty="0" smtClean="0"/>
              <a:t> ...</a:t>
            </a:r>
            <a:endParaRPr lang="en-US" dirty="0"/>
          </a:p>
          <a:p>
            <a:r>
              <a:rPr lang="en-US" dirty="0" smtClean="0"/>
              <a:t>  kitchen </a:t>
            </a:r>
            <a:r>
              <a:rPr lang="en-US" dirty="0"/>
              <a:t>help [COMMAND]                  # Describe available commands or one </a:t>
            </a:r>
            <a:r>
              <a:rPr lang="en-US" dirty="0" smtClean="0"/>
              <a:t>specif...</a:t>
            </a:r>
          </a:p>
          <a:p>
            <a:r>
              <a:rPr lang="en-US" dirty="0" smtClean="0"/>
              <a:t>  kitchen </a:t>
            </a:r>
            <a:r>
              <a:rPr lang="en-US" dirty="0" err="1"/>
              <a:t>init</a:t>
            </a:r>
            <a:r>
              <a:rPr lang="en-US" dirty="0"/>
              <a:t>                            # Adds some configuration to your </a:t>
            </a:r>
            <a:r>
              <a:rPr lang="en-US" dirty="0" smtClean="0"/>
              <a:t>cookbook...</a:t>
            </a:r>
            <a:endParaRPr lang="en-US" dirty="0"/>
          </a:p>
          <a:p>
            <a:r>
              <a:rPr lang="en-US" dirty="0"/>
              <a:t>  kitchen list [</a:t>
            </a:r>
            <a:r>
              <a:rPr lang="en-US" dirty="0" err="1"/>
              <a:t>INSTANCE|REGEXP|all</a:t>
            </a:r>
            <a:r>
              <a:rPr lang="en-US" dirty="0"/>
              <a:t>]      # Lists one or more instances</a:t>
            </a:r>
          </a:p>
          <a:p>
            <a:r>
              <a:rPr lang="en-US" dirty="0" smtClean="0"/>
              <a:t>  kitchen </a:t>
            </a:r>
            <a:r>
              <a:rPr lang="en-US" dirty="0"/>
              <a:t>setup [</a:t>
            </a:r>
            <a:r>
              <a:rPr lang="en-US" dirty="0" err="1"/>
              <a:t>INSTANCE|REGEXP|all</a:t>
            </a:r>
            <a:r>
              <a:rPr lang="en-US" dirty="0"/>
              <a:t>]     # Setup one or more instances</a:t>
            </a:r>
          </a:p>
          <a:p>
            <a:r>
              <a:rPr lang="en-US" dirty="0"/>
              <a:t>  kitchen test [</a:t>
            </a:r>
            <a:r>
              <a:rPr lang="en-US" dirty="0" err="1"/>
              <a:t>INSTANCE|REGEXP|all</a:t>
            </a:r>
            <a:r>
              <a:rPr lang="en-US" dirty="0"/>
              <a:t>]      # Test one or more instances</a:t>
            </a:r>
          </a:p>
          <a:p>
            <a:r>
              <a:rPr lang="en-US" dirty="0"/>
              <a:t>  kitchen verify [</a:t>
            </a:r>
            <a:r>
              <a:rPr lang="en-US" dirty="0" err="1"/>
              <a:t>INSTANCE|REGEXP|all</a:t>
            </a:r>
            <a:r>
              <a:rPr lang="en-US" dirty="0"/>
              <a:t>]    # Verify one or more instances</a:t>
            </a:r>
          </a:p>
          <a:p>
            <a:r>
              <a:rPr lang="en-US" dirty="0" smtClean="0"/>
              <a:t>  kitchen version                         # Print Kitchen's version information</a:t>
            </a:r>
          </a:p>
          <a:p>
            <a:endParaRPr lang="en-US" dirty="0"/>
          </a:p>
        </p:txBody>
      </p:sp>
      <p:sp>
        <p:nvSpPr>
          <p:cNvPr id="4" name="Text Placeholder 3"/>
          <p:cNvSpPr>
            <a:spLocks noGrp="1"/>
          </p:cNvSpPr>
          <p:nvPr>
            <p:ph type="body" sz="quarter" idx="11"/>
          </p:nvPr>
        </p:nvSpPr>
        <p:spPr/>
        <p:txBody>
          <a:bodyPr/>
          <a:lstStyle/>
          <a:p>
            <a:r>
              <a:rPr lang="en-US" dirty="0" smtClean="0"/>
              <a:t>$ kitchen --help</a:t>
            </a:r>
            <a:endParaRPr lang="en-US" dirty="0"/>
          </a:p>
        </p:txBody>
      </p:sp>
      <p:sp>
        <p:nvSpPr>
          <p:cNvPr id="5" name="Rectangle 4"/>
          <p:cNvSpPr/>
          <p:nvPr/>
        </p:nvSpPr>
        <p:spPr bwMode="auto">
          <a:xfrm>
            <a:off x="852755" y="4164139"/>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93185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 </a:t>
            </a:r>
            <a:r>
              <a:rPr lang="en-US" dirty="0" err="1" smtClean="0">
                <a:latin typeface="Inconsolata"/>
                <a:cs typeface="Inconsolata"/>
              </a:rPr>
              <a:t>init</a:t>
            </a:r>
            <a:r>
              <a:rPr lang="en-US" dirty="0" smtClean="0"/>
              <a:t> do?</a:t>
            </a:r>
            <a:endParaRPr lang="en-US" dirty="0"/>
          </a:p>
        </p:txBody>
      </p:sp>
      <p:sp>
        <p:nvSpPr>
          <p:cNvPr id="3" name="Content Placeholder 2"/>
          <p:cNvSpPr>
            <a:spLocks noGrp="1"/>
          </p:cNvSpPr>
          <p:nvPr>
            <p:ph sz="quarter" idx="10"/>
          </p:nvPr>
        </p:nvSpPr>
        <p:spPr/>
        <p:txBody>
          <a:bodyPr>
            <a:noAutofit/>
          </a:bodyPr>
          <a:lstStyle/>
          <a:p>
            <a:r>
              <a:rPr lang="en-US" dirty="0"/>
              <a:t>Usage:</a:t>
            </a:r>
          </a:p>
          <a:p>
            <a:r>
              <a:rPr lang="en-US" dirty="0"/>
              <a:t>  kitchen </a:t>
            </a:r>
            <a:r>
              <a:rPr lang="en-US" dirty="0" err="1"/>
              <a:t>init</a:t>
            </a:r>
            <a:endParaRPr lang="en-US" dirty="0"/>
          </a:p>
          <a:p>
            <a:r>
              <a:rPr lang="en-US" dirty="0"/>
              <a:t> </a:t>
            </a:r>
            <a:r>
              <a:rPr lang="en-US" dirty="0" smtClean="0"/>
              <a:t> -</a:t>
            </a:r>
            <a:r>
              <a:rPr lang="en-US" dirty="0"/>
              <a:t>D, [--driver=one two three]                   # One or more Kitchen Driver </a:t>
            </a:r>
            <a:r>
              <a:rPr lang="en-US" dirty="0" smtClean="0"/>
              <a:t>gems ...</a:t>
            </a:r>
            <a:endParaRPr lang="en-US" dirty="0"/>
          </a:p>
          <a:p>
            <a:r>
              <a:rPr lang="en-US" dirty="0"/>
              <a:t>                                                 # Default: kitchen-vagrant</a:t>
            </a:r>
          </a:p>
          <a:p>
            <a:r>
              <a:rPr lang="en-US" dirty="0"/>
              <a:t>  -P, [--</a:t>
            </a:r>
            <a:r>
              <a:rPr lang="en-US" dirty="0" err="1"/>
              <a:t>provisioner</a:t>
            </a:r>
            <a:r>
              <a:rPr lang="en-US" dirty="0"/>
              <a:t>=PROVISIONER]                # The default Kitchen </a:t>
            </a:r>
            <a:r>
              <a:rPr lang="en-US" dirty="0" err="1"/>
              <a:t>Provisioner</a:t>
            </a:r>
            <a:r>
              <a:rPr lang="en-US" dirty="0"/>
              <a:t> to use</a:t>
            </a:r>
          </a:p>
          <a:p>
            <a:r>
              <a:rPr lang="en-US" dirty="0"/>
              <a:t>                                                 # Default: </a:t>
            </a:r>
            <a:r>
              <a:rPr lang="en-US" dirty="0" err="1"/>
              <a:t>chef_solo</a:t>
            </a:r>
            <a:endParaRPr lang="en-US" dirty="0"/>
          </a:p>
          <a:p>
            <a:r>
              <a:rPr lang="en-US" dirty="0"/>
              <a:t>      [--create-</a:t>
            </a:r>
            <a:r>
              <a:rPr lang="en-US" dirty="0" err="1"/>
              <a:t>gemfile</a:t>
            </a:r>
            <a:r>
              <a:rPr lang="en-US" dirty="0"/>
              <a:t>], [--no-create-</a:t>
            </a:r>
            <a:r>
              <a:rPr lang="en-US" dirty="0" err="1"/>
              <a:t>gemfile</a:t>
            </a:r>
            <a:r>
              <a:rPr lang="en-US" dirty="0"/>
              <a:t>]  # Whether or not to create a </a:t>
            </a:r>
            <a:r>
              <a:rPr lang="en-US" dirty="0" err="1" smtClean="0"/>
              <a:t>Gemfi</a:t>
            </a:r>
            <a:r>
              <a:rPr lang="en-US" dirty="0" smtClean="0"/>
              <a:t> ...</a:t>
            </a:r>
          </a:p>
          <a:p>
            <a:endParaRPr lang="en-US" dirty="0"/>
          </a:p>
          <a:p>
            <a:r>
              <a:rPr lang="en-US" dirty="0" smtClean="0"/>
              <a:t>Description</a:t>
            </a:r>
            <a:r>
              <a:rPr lang="en-US" dirty="0"/>
              <a:t>:</a:t>
            </a:r>
          </a:p>
          <a:p>
            <a:r>
              <a:rPr lang="en-US" dirty="0"/>
              <a:t>  </a:t>
            </a:r>
            <a:r>
              <a:rPr lang="en-US" dirty="0" err="1"/>
              <a:t>Init</a:t>
            </a:r>
            <a:r>
              <a:rPr lang="en-US" dirty="0"/>
              <a:t> will add Test Kitchen support to an existing project for convergence</a:t>
            </a:r>
          </a:p>
          <a:p>
            <a:r>
              <a:rPr lang="en-US" dirty="0"/>
              <a:t>  integration testing. A default .</a:t>
            </a:r>
            <a:r>
              <a:rPr lang="en-US" dirty="0" err="1"/>
              <a:t>kitchen.yml</a:t>
            </a:r>
            <a:r>
              <a:rPr lang="en-US" dirty="0"/>
              <a:t> file (which is intended to be</a:t>
            </a:r>
          </a:p>
          <a:p>
            <a:r>
              <a:rPr lang="en-US" dirty="0"/>
              <a:t>  customized) is created in the project's root directory and one or more gems will be</a:t>
            </a:r>
          </a:p>
          <a:p>
            <a:r>
              <a:rPr lang="en-US" dirty="0"/>
              <a:t>  added to the project's </a:t>
            </a:r>
            <a:r>
              <a:rPr lang="en-US" dirty="0" err="1"/>
              <a:t>Gemfile</a:t>
            </a:r>
            <a:r>
              <a:rPr lang="en-US" dirty="0"/>
              <a:t>.</a:t>
            </a:r>
          </a:p>
        </p:txBody>
      </p:sp>
      <p:sp>
        <p:nvSpPr>
          <p:cNvPr id="4" name="Text Placeholder 3"/>
          <p:cNvSpPr>
            <a:spLocks noGrp="1"/>
          </p:cNvSpPr>
          <p:nvPr>
            <p:ph type="body" sz="quarter" idx="11"/>
          </p:nvPr>
        </p:nvSpPr>
        <p:spPr/>
        <p:txBody>
          <a:bodyPr/>
          <a:lstStyle/>
          <a:p>
            <a:r>
              <a:rPr lang="en-US" dirty="0" smtClean="0"/>
              <a:t>$ kitchen help </a:t>
            </a:r>
            <a:r>
              <a:rPr lang="en-US" dirty="0" err="1" smtClean="0"/>
              <a:t>init</a:t>
            </a:r>
            <a:endParaRPr lang="en-US" dirty="0"/>
          </a:p>
        </p:txBody>
      </p:sp>
    </p:spTree>
    <p:extLst>
      <p:ext uri="{BB962C8B-B14F-4D97-AF65-F5344CB8AC3E}">
        <p14:creationId xmlns:p14="http://schemas.microsoft.com/office/powerpoint/2010/main" val="699735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have a </a:t>
            </a:r>
            <a:r>
              <a:rPr lang="en-US" dirty="0" smtClean="0">
                <a:latin typeface="Inconsolata"/>
                <a:cs typeface="Inconsolata"/>
              </a:rPr>
              <a:t>.</a:t>
            </a:r>
            <a:r>
              <a:rPr lang="en-US" dirty="0" err="1" smtClean="0">
                <a:latin typeface="Inconsolata"/>
                <a:cs typeface="Inconsolata"/>
              </a:rPr>
              <a:t>kitchen.yml</a:t>
            </a:r>
            <a:r>
              <a:rPr lang="en-US" dirty="0" smtClean="0"/>
              <a:t>?</a:t>
            </a:r>
            <a:endParaRPr lang="en-US" dirty="0"/>
          </a:p>
        </p:txBody>
      </p:sp>
      <p:sp>
        <p:nvSpPr>
          <p:cNvPr id="3" name="Content Placeholder 2"/>
          <p:cNvSpPr>
            <a:spLocks noGrp="1"/>
          </p:cNvSpPr>
          <p:nvPr>
            <p:ph sz="quarter" idx="10"/>
          </p:nvPr>
        </p:nvSpPr>
        <p:spPr/>
        <p:txBody>
          <a:bodyPr>
            <a:noAutofit/>
          </a:bodyPr>
          <a:lstStyle/>
          <a:p>
            <a:r>
              <a:rPr lang="en-US" dirty="0"/>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gitignore</a:t>
            </a:r>
            <a:endParaRPr lang="de-DE" dirty="0"/>
          </a:p>
          <a:p>
            <a:r>
              <a:rPr lang="de-DE" dirty="0"/>
              <a:t>├── .</a:t>
            </a:r>
            <a:r>
              <a:rPr lang="de-DE" dirty="0" err="1"/>
              <a:t>kitchen.yml</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smtClean="0"/>
              <a:t>unit</a:t>
            </a:r>
            <a:endParaRPr lang="de-DE"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816207" y="3150002"/>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62679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What is </a:t>
            </a:r>
            <a:r>
              <a:rPr lang="en-US" dirty="0" err="1" smtClean="0"/>
              <a:t>inside</a:t>
            </a:r>
            <a:r>
              <a:rPr lang="en-US" dirty="0" err="1" smtClean="0">
                <a:latin typeface="Inconsolata"/>
                <a:cs typeface="Inconsolata"/>
              </a:rPr>
              <a:t>.kitchen.yml</a:t>
            </a:r>
            <a:r>
              <a:rPr lang="en-US" dirty="0" smtClean="0"/>
              <a:t>?</a:t>
            </a:r>
            <a:endParaRPr lang="en-US" dirty="0"/>
          </a:p>
        </p:txBody>
      </p:sp>
      <p:sp>
        <p:nvSpPr>
          <p:cNvPr id="3" name="Content Placeholder 2"/>
          <p:cNvSpPr>
            <a:spLocks noGrp="1"/>
          </p:cNvSpPr>
          <p:nvPr>
            <p:ph sz="quarter" idx="10"/>
          </p:nvPr>
        </p:nvSpPr>
        <p:spPr/>
        <p:txBody>
          <a:bodyPr>
            <a:noAutofit/>
          </a:bodyPr>
          <a:lstStyle/>
          <a:p>
            <a:r>
              <a:rPr lang="de-DE" dirty="0"/>
              <a:t>---</a:t>
            </a:r>
          </a:p>
          <a:p>
            <a:r>
              <a:rPr lang="de-DE" dirty="0" err="1"/>
              <a:t>driver</a:t>
            </a:r>
            <a:r>
              <a:rPr lang="de-DE" dirty="0"/>
              <a:t>:</a:t>
            </a:r>
          </a:p>
          <a:p>
            <a:r>
              <a:rPr lang="de-DE" dirty="0"/>
              <a:t>  </a:t>
            </a:r>
            <a:r>
              <a:rPr lang="de-DE" dirty="0" err="1"/>
              <a:t>name</a:t>
            </a:r>
            <a:r>
              <a:rPr lang="de-DE" dirty="0"/>
              <a:t>: </a:t>
            </a:r>
            <a:r>
              <a:rPr lang="de-DE" dirty="0" err="1"/>
              <a:t>vagrant</a:t>
            </a:r>
            <a:endParaRPr lang="de-DE" dirty="0"/>
          </a:p>
          <a:p>
            <a:endParaRPr lang="de-DE" dirty="0"/>
          </a:p>
          <a:p>
            <a:r>
              <a:rPr lang="de-DE" dirty="0" err="1"/>
              <a:t>provisioner</a:t>
            </a:r>
            <a:r>
              <a:rPr lang="de-DE" dirty="0"/>
              <a:t>:</a:t>
            </a:r>
          </a:p>
          <a:p>
            <a:r>
              <a:rPr lang="de-DE" dirty="0"/>
              <a:t>  </a:t>
            </a:r>
            <a:r>
              <a:rPr lang="de-DE" dirty="0" err="1"/>
              <a:t>name</a:t>
            </a:r>
            <a:r>
              <a:rPr lang="de-DE" dirty="0"/>
              <a:t>: </a:t>
            </a:r>
            <a:r>
              <a:rPr lang="de-DE" dirty="0" err="1"/>
              <a:t>chef_solo</a:t>
            </a:r>
            <a:endParaRPr lang="de-DE" dirty="0"/>
          </a:p>
          <a:p>
            <a:endParaRPr lang="de-DE" dirty="0"/>
          </a:p>
          <a:p>
            <a:r>
              <a:rPr lang="de-DE" dirty="0" err="1"/>
              <a:t>platforms</a:t>
            </a:r>
            <a:r>
              <a:rPr lang="de-DE" dirty="0"/>
              <a:t>:</a:t>
            </a:r>
          </a:p>
          <a:p>
            <a:r>
              <a:rPr lang="de-DE" dirty="0"/>
              <a:t>  - </a:t>
            </a:r>
            <a:r>
              <a:rPr lang="de-DE" dirty="0" err="1"/>
              <a:t>name</a:t>
            </a:r>
            <a:r>
              <a:rPr lang="de-DE" dirty="0"/>
              <a:t>: ubuntu-12.04</a:t>
            </a:r>
          </a:p>
          <a:p>
            <a:r>
              <a:rPr lang="de-DE" dirty="0"/>
              <a:t>  - </a:t>
            </a:r>
            <a:r>
              <a:rPr lang="de-DE" dirty="0" err="1"/>
              <a:t>name</a:t>
            </a:r>
            <a:r>
              <a:rPr lang="de-DE" dirty="0"/>
              <a:t>: centos-6.4</a:t>
            </a:r>
          </a:p>
          <a:p>
            <a:endParaRPr lang="de-DE" dirty="0"/>
          </a:p>
          <a:p>
            <a:r>
              <a:rPr lang="de-DE" dirty="0" err="1"/>
              <a:t>suites</a:t>
            </a:r>
            <a:r>
              <a:rPr lang="de-DE" dirty="0"/>
              <a:t>:</a:t>
            </a:r>
          </a:p>
          <a:p>
            <a:r>
              <a:rPr lang="de-DE" dirty="0"/>
              <a:t>  - </a:t>
            </a:r>
            <a:r>
              <a:rPr lang="de-DE" dirty="0" err="1"/>
              <a:t>name</a:t>
            </a:r>
            <a:r>
              <a:rPr lang="de-DE" dirty="0"/>
              <a:t>: </a:t>
            </a:r>
            <a:r>
              <a:rPr lang="de-DE" dirty="0" err="1" smtClean="0"/>
              <a:t>default</a:t>
            </a:r>
            <a:endParaRPr lang="de-DE" dirty="0"/>
          </a:p>
        </p:txBody>
      </p:sp>
      <p:sp>
        <p:nvSpPr>
          <p:cNvPr id="4" name="Text Placeholder 3"/>
          <p:cNvSpPr>
            <a:spLocks noGrp="1"/>
          </p:cNvSpPr>
          <p:nvPr>
            <p:ph type="body" sz="quarter" idx="11"/>
          </p:nvPr>
        </p:nvSpPr>
        <p:spPr/>
        <p:txBody>
          <a:bodyPr/>
          <a:lstStyle/>
          <a:p>
            <a:r>
              <a:rPr lang="en-US" dirty="0" smtClean="0"/>
              <a:t>$ cat cookbooks/workstation/.</a:t>
            </a:r>
            <a:r>
              <a:rPr lang="en-US" dirty="0" err="1" smtClean="0"/>
              <a:t>kitchen.yml</a:t>
            </a:r>
            <a:endParaRPr lang="en-US" dirty="0"/>
          </a:p>
        </p:txBody>
      </p:sp>
    </p:spTree>
    <p:extLst>
      <p:ext uri="{BB962C8B-B14F-4D97-AF65-F5344CB8AC3E}">
        <p14:creationId xmlns:p14="http://schemas.microsoft.com/office/powerpoint/2010/main" val="300624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a:t>
            </a:r>
            <a:r>
              <a:rPr lang="en-US" dirty="0" err="1" smtClean="0">
                <a:latin typeface="Inconsolata"/>
                <a:cs typeface="Inconsolata"/>
              </a:rPr>
              <a:t>kitchen.yml</a:t>
            </a:r>
            <a:endParaRPr lang="en-US" dirty="0">
              <a:latin typeface="Inconsolata"/>
              <a:cs typeface="Inconsolata"/>
            </a:endParaRPr>
          </a:p>
        </p:txBody>
      </p:sp>
      <p:sp>
        <p:nvSpPr>
          <p:cNvPr id="3" name="Subtitle 2"/>
          <p:cNvSpPr>
            <a:spLocks noGrp="1"/>
          </p:cNvSpPr>
          <p:nvPr>
            <p:ph type="subTitle" idx="1"/>
          </p:nvPr>
        </p:nvSpPr>
        <p:spPr/>
        <p:txBody>
          <a:bodyPr>
            <a:normAutofit/>
          </a:bodyPr>
          <a:lstStyle/>
          <a:p>
            <a:r>
              <a:rPr lang="en-US" dirty="0" smtClean="0"/>
              <a:t>When </a:t>
            </a:r>
            <a:r>
              <a:rPr lang="en-US" dirty="0" smtClean="0">
                <a:latin typeface="Inconsolata"/>
                <a:cs typeface="Inconsolata"/>
              </a:rPr>
              <a:t>chef</a:t>
            </a:r>
            <a:r>
              <a:rPr lang="en-US" dirty="0" smtClean="0"/>
              <a:t> generates a cookbook a default </a:t>
            </a:r>
            <a:r>
              <a:rPr lang="en-US" dirty="0" smtClean="0">
                <a:latin typeface="Inconsolata"/>
                <a:cs typeface="Inconsolata"/>
              </a:rPr>
              <a:t>.</a:t>
            </a:r>
            <a:r>
              <a:rPr lang="en-US" dirty="0" err="1" smtClean="0">
                <a:latin typeface="Inconsolata"/>
                <a:cs typeface="Inconsolata"/>
              </a:rPr>
              <a:t>kitchen.yml</a:t>
            </a:r>
            <a:r>
              <a:rPr lang="en-US" dirty="0" smtClean="0"/>
              <a:t> is created. It contains </a:t>
            </a:r>
            <a:r>
              <a:rPr lang="en-US" dirty="0" smtClean="0">
                <a:latin typeface="Inconsolata"/>
                <a:cs typeface="Inconsolata"/>
              </a:rPr>
              <a:t>kitchen</a:t>
            </a:r>
            <a:r>
              <a:rPr lang="en-US" dirty="0" smtClean="0"/>
              <a:t> configuration for the driver, </a:t>
            </a:r>
            <a:r>
              <a:rPr lang="en-US" dirty="0" err="1" smtClean="0"/>
              <a:t>provisioner</a:t>
            </a:r>
            <a:r>
              <a:rPr lang="en-US" dirty="0" smtClean="0"/>
              <a:t>, platform, and suites.</a:t>
            </a:r>
          </a:p>
        </p:txBody>
      </p:sp>
      <p:sp>
        <p:nvSpPr>
          <p:cNvPr id="4" name="Content Placeholder 3"/>
          <p:cNvSpPr>
            <a:spLocks noGrp="1"/>
          </p:cNvSpPr>
          <p:nvPr>
            <p:ph sz="quarter" idx="4294967295"/>
          </p:nvPr>
        </p:nvSpPr>
        <p:spPr>
          <a:xfrm>
            <a:off x="2751909" y="6368135"/>
            <a:ext cx="6688183" cy="393100"/>
          </a:xfrm>
        </p:spPr>
        <p:txBody>
          <a:bodyPr>
            <a:normAutofit/>
          </a:bodyPr>
          <a:lstStyle/>
          <a:p>
            <a:pPr algn="ctr"/>
            <a:r>
              <a:rPr lang="en-US" sz="1800" dirty="0">
                <a:solidFill>
                  <a:srgbClr val="3E4346"/>
                </a:solidFill>
                <a:cs typeface="Inconsolata"/>
              </a:rPr>
              <a:t>http://</a:t>
            </a:r>
            <a:r>
              <a:rPr lang="en-US" sz="1800" dirty="0" err="1">
                <a:solidFill>
                  <a:srgbClr val="3E4346"/>
                </a:solidFill>
                <a:cs typeface="Inconsolata"/>
              </a:rPr>
              <a:t>kitchen.ci</a:t>
            </a:r>
            <a:r>
              <a:rPr lang="en-US" sz="1800" dirty="0">
                <a:solidFill>
                  <a:srgbClr val="3E4346"/>
                </a:solidFill>
                <a:cs typeface="Inconsolata"/>
              </a:rPr>
              <a:t>/docs/getting-started/creating-cookbook</a:t>
            </a:r>
          </a:p>
        </p:txBody>
      </p:sp>
    </p:spTree>
    <p:extLst>
      <p:ext uri="{BB962C8B-B14F-4D97-AF65-F5344CB8AC3E}">
        <p14:creationId xmlns:p14="http://schemas.microsoft.com/office/powerpoint/2010/main" val="2198448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latin typeface="Inconsolata"/>
                <a:cs typeface="Inconsolata"/>
              </a:rPr>
              <a:t>kitchen</a:t>
            </a:r>
            <a:r>
              <a:rPr lang="en-US" dirty="0" smtClean="0"/>
              <a:t> driver</a:t>
            </a:r>
            <a:endParaRPr lang="en-US" dirty="0"/>
          </a:p>
        </p:txBody>
      </p:sp>
      <p:sp>
        <p:nvSpPr>
          <p:cNvPr id="3" name="Content Placeholder 2"/>
          <p:cNvSpPr>
            <a:spLocks noGrp="1"/>
          </p:cNvSpPr>
          <p:nvPr>
            <p:ph sz="quarter" idx="10"/>
          </p:nvPr>
        </p:nvSpPr>
        <p:spPr/>
        <p:txBody>
          <a:bodyPr>
            <a:noAutofit/>
          </a:bodyPr>
          <a:lstStyle/>
          <a:p>
            <a:r>
              <a:rPr lang="en-US" sz="1800" dirty="0"/>
              <a:t>---</a:t>
            </a:r>
          </a:p>
          <a:p>
            <a:r>
              <a:rPr lang="en-US" sz="1800" dirty="0"/>
              <a:t>driver:</a:t>
            </a:r>
          </a:p>
          <a:p>
            <a:r>
              <a:rPr lang="en-US" sz="1800" dirty="0"/>
              <a:t>  name: vagrant</a:t>
            </a:r>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a:t>  - name: ubuntu-12.04</a:t>
            </a:r>
          </a:p>
          <a:p>
            <a:r>
              <a:rPr lang="en-US" sz="1800" dirty="0"/>
              <a:t>  - name: centos-</a:t>
            </a:r>
            <a:r>
              <a:rPr lang="en-US" sz="1800" dirty="0" smtClean="0"/>
              <a:t>6.5</a:t>
            </a:r>
          </a:p>
          <a:p>
            <a:endParaRPr lang="en-US" sz="1800" dirty="0"/>
          </a:p>
          <a:p>
            <a:r>
              <a:rPr lang="en-US" sz="1800" dirty="0" smtClean="0"/>
              <a:t>...</a:t>
            </a:r>
            <a:endParaRPr lang="en-US" sz="1800" dirty="0"/>
          </a:p>
        </p:txBody>
      </p:sp>
      <p:sp>
        <p:nvSpPr>
          <p:cNvPr id="4" name="Text Placeholder 3"/>
          <p:cNvSpPr>
            <a:spLocks noGrp="1"/>
          </p:cNvSpPr>
          <p:nvPr>
            <p:ph type="body" sz="quarter" idx="11"/>
          </p:nvPr>
        </p:nvSpPr>
        <p:spPr/>
        <p:txBody>
          <a:bodyPr>
            <a:noAutofit/>
          </a:bodyPr>
          <a:lstStyle/>
          <a:p>
            <a:pPr>
              <a:lnSpc>
                <a:spcPct val="120000"/>
              </a:lnSpc>
            </a:pPr>
            <a:r>
              <a:rPr lang="en-US" sz="2800" dirty="0" smtClean="0"/>
              <a:t>~/cookbooks/workstation/.</a:t>
            </a:r>
            <a:r>
              <a:rPr lang="en-US" sz="2800" dirty="0" err="1" smtClean="0"/>
              <a:t>kitchen.yml</a:t>
            </a:r>
            <a:endParaRPr lang="en-US" sz="2800" dirty="0"/>
          </a:p>
        </p:txBody>
      </p:sp>
      <p:sp>
        <p:nvSpPr>
          <p:cNvPr id="5" name="Content Placeholder 4"/>
          <p:cNvSpPr>
            <a:spLocks noGrp="1"/>
          </p:cNvSpPr>
          <p:nvPr>
            <p:ph sz="quarter" idx="12"/>
          </p:nvPr>
        </p:nvSpPr>
        <p:spPr/>
        <p:txBody>
          <a:bodyPr>
            <a:normAutofit/>
          </a:bodyPr>
          <a:lstStyle/>
          <a:p>
            <a:pPr marL="0" indent="0">
              <a:buNone/>
            </a:pPr>
            <a:r>
              <a:rPr lang="en-US" sz="2800" dirty="0"/>
              <a:t>T</a:t>
            </a:r>
            <a:r>
              <a:rPr lang="en-US" sz="2800" dirty="0" smtClean="0"/>
              <a:t>he driver is </a:t>
            </a:r>
            <a:r>
              <a:rPr lang="en-US" sz="2800" dirty="0"/>
              <a:t>responsible for creating a machine that we'll use to test our cookbook</a:t>
            </a:r>
            <a:r>
              <a:rPr lang="en-US" sz="2800" dirty="0" smtClean="0"/>
              <a:t>.</a:t>
            </a:r>
          </a:p>
          <a:p>
            <a:endParaRPr lang="en-US" sz="2800" dirty="0"/>
          </a:p>
          <a:p>
            <a:pPr marL="0" indent="0">
              <a:buNone/>
            </a:pPr>
            <a:r>
              <a:rPr lang="en-US" sz="2800" dirty="0" smtClean="0"/>
              <a:t>Example Drivers:</a:t>
            </a:r>
          </a:p>
          <a:p>
            <a:pPr marL="457200" indent="-457200">
              <a:buFont typeface="Arial"/>
              <a:buChar char="•"/>
            </a:pPr>
            <a:r>
              <a:rPr lang="en-US" sz="2800" dirty="0" err="1" smtClean="0"/>
              <a:t>docker</a:t>
            </a:r>
            <a:r>
              <a:rPr lang="en-US" sz="2800" dirty="0" smtClean="0"/>
              <a:t> </a:t>
            </a:r>
          </a:p>
          <a:p>
            <a:pPr marL="457200" indent="-457200">
              <a:buFont typeface="Arial"/>
              <a:buChar char="•"/>
            </a:pPr>
            <a:r>
              <a:rPr lang="en-US" sz="2800" dirty="0" smtClean="0"/>
              <a:t>vagrant</a:t>
            </a:r>
          </a:p>
        </p:txBody>
      </p:sp>
      <p:sp>
        <p:nvSpPr>
          <p:cNvPr id="8" name="Rectangle 7"/>
          <p:cNvSpPr/>
          <p:nvPr/>
        </p:nvSpPr>
        <p:spPr bwMode="auto">
          <a:xfrm>
            <a:off x="835580" y="2268042"/>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80482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Getting Your Workstation</a:t>
            </a:r>
            <a:endParaRPr lang="en-US" dirty="0"/>
          </a:p>
        </p:txBody>
      </p:sp>
      <p:sp>
        <p:nvSpPr>
          <p:cNvPr id="3" name="Subtitle 2"/>
          <p:cNvSpPr>
            <a:spLocks noGrp="1"/>
          </p:cNvSpPr>
          <p:nvPr>
            <p:ph type="body" sz="quarter" idx="10"/>
          </p:nvPr>
        </p:nvSpPr>
        <p:spPr/>
        <p:txBody>
          <a:bodyPr/>
          <a:lstStyle/>
          <a:p>
            <a:pPr marL="457200" indent="-457200">
              <a:buFont typeface="Wingdings" charset="2"/>
              <a:buChar char="q"/>
            </a:pPr>
            <a:r>
              <a:rPr lang="en-US" b="1" dirty="0" err="1" smtClean="0"/>
              <a:t>ssh</a:t>
            </a:r>
            <a:r>
              <a:rPr lang="en-US" b="1" dirty="0" smtClean="0"/>
              <a:t> </a:t>
            </a:r>
            <a:r>
              <a:rPr lang="en-US" dirty="0" smtClean="0"/>
              <a:t>into the remote machine</a:t>
            </a:r>
          </a:p>
        </p:txBody>
      </p:sp>
      <p:sp>
        <p:nvSpPr>
          <p:cNvPr id="4" name="Content Placeholder 3"/>
          <p:cNvSpPr>
            <a:spLocks noGrp="1"/>
          </p:cNvSpPr>
          <p:nvPr>
            <p:ph sz="quarter" idx="11"/>
          </p:nvPr>
        </p:nvSpPr>
        <p:spPr/>
        <p:txBody>
          <a:bodyPr/>
          <a:lstStyle/>
          <a:p>
            <a:r>
              <a:rPr lang="en-US" dirty="0" smtClean="0"/>
              <a:t>"Let's all hope the </a:t>
            </a:r>
            <a:r>
              <a:rPr lang="en-US" dirty="0" err="1" smtClean="0"/>
              <a:t>WiFi</a:t>
            </a:r>
            <a:r>
              <a:rPr lang="en-US" dirty="0" smtClean="0"/>
              <a:t> holds up to the onslaught." </a:t>
            </a:r>
          </a:p>
          <a:p>
            <a:r>
              <a:rPr lang="en-US" dirty="0" smtClean="0"/>
              <a:t>– Conference Attendee</a:t>
            </a:r>
            <a:endParaRPr lang="en-US" dirty="0"/>
          </a:p>
        </p:txBody>
      </p:sp>
    </p:spTree>
    <p:extLst>
      <p:ext uri="{BB962C8B-B14F-4D97-AF65-F5344CB8AC3E}">
        <p14:creationId xmlns:p14="http://schemas.microsoft.com/office/powerpoint/2010/main" val="3079589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latin typeface="Inconsolata"/>
                <a:cs typeface="Inconsolata"/>
              </a:rPr>
              <a:t>kitchen</a:t>
            </a:r>
            <a:r>
              <a:rPr lang="en-US" dirty="0" smtClean="0"/>
              <a:t> </a:t>
            </a:r>
            <a:r>
              <a:rPr lang="en-US" dirty="0" err="1" smtClean="0"/>
              <a:t>provisioner</a:t>
            </a:r>
            <a:endParaRPr lang="en-US" dirty="0"/>
          </a:p>
        </p:txBody>
      </p:sp>
      <p:sp>
        <p:nvSpPr>
          <p:cNvPr id="3" name="Content Placeholder 2"/>
          <p:cNvSpPr>
            <a:spLocks noGrp="1"/>
          </p:cNvSpPr>
          <p:nvPr>
            <p:ph sz="quarter" idx="10"/>
          </p:nvPr>
        </p:nvSpPr>
        <p:spPr/>
        <p:txBody>
          <a:bodyPr>
            <a:noAutofit/>
          </a:bodyPr>
          <a:lstStyle/>
          <a:p>
            <a:r>
              <a:rPr lang="en-US" sz="1800" dirty="0"/>
              <a:t>---</a:t>
            </a:r>
          </a:p>
          <a:p>
            <a:r>
              <a:rPr lang="en-US" sz="1800" dirty="0"/>
              <a:t>driver:</a:t>
            </a:r>
          </a:p>
          <a:p>
            <a:r>
              <a:rPr lang="en-US" sz="1800" dirty="0"/>
              <a:t>  name: vagrant</a:t>
            </a:r>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a:t>  - name: ubuntu-12.04</a:t>
            </a:r>
          </a:p>
          <a:p>
            <a:r>
              <a:rPr lang="en-US" sz="1800" dirty="0"/>
              <a:t>  - name: centos-6.5</a:t>
            </a:r>
          </a:p>
          <a:p>
            <a:endParaRPr lang="en-US" sz="1800" dirty="0"/>
          </a:p>
          <a:p>
            <a:r>
              <a:rPr lang="en-US" sz="1800" dirty="0"/>
              <a:t>...</a:t>
            </a:r>
          </a:p>
        </p:txBody>
      </p:sp>
      <p:sp>
        <p:nvSpPr>
          <p:cNvPr id="4" name="Text Placeholder 3"/>
          <p:cNvSpPr>
            <a:spLocks noGrp="1"/>
          </p:cNvSpPr>
          <p:nvPr>
            <p:ph type="body" sz="quarter" idx="11"/>
          </p:nvPr>
        </p:nvSpPr>
        <p:spPr/>
        <p:txBody>
          <a:bodyPr>
            <a:noAutofit/>
          </a:bodyPr>
          <a:lstStyle/>
          <a:p>
            <a:pPr>
              <a:lnSpc>
                <a:spcPct val="120000"/>
              </a:lnSpc>
            </a:pPr>
            <a:r>
              <a:rPr lang="en-US" sz="2800" dirty="0" smtClean="0"/>
              <a:t>~/cookbooks</a:t>
            </a:r>
            <a:r>
              <a:rPr lang="en-US" sz="2800" dirty="0"/>
              <a:t>/workstation/</a:t>
            </a:r>
            <a:r>
              <a:rPr lang="en-US" sz="2800" dirty="0" smtClean="0"/>
              <a:t>.</a:t>
            </a:r>
            <a:r>
              <a:rPr lang="en-US" sz="2800" dirty="0" err="1" smtClean="0"/>
              <a:t>kitchen.yml</a:t>
            </a:r>
            <a:endParaRPr lang="en-US" sz="2800" dirty="0"/>
          </a:p>
        </p:txBody>
      </p:sp>
      <p:sp>
        <p:nvSpPr>
          <p:cNvPr id="5" name="Content Placeholder 4"/>
          <p:cNvSpPr>
            <a:spLocks noGrp="1"/>
          </p:cNvSpPr>
          <p:nvPr>
            <p:ph sz="quarter" idx="12"/>
          </p:nvPr>
        </p:nvSpPr>
        <p:spPr/>
        <p:txBody>
          <a:bodyPr>
            <a:normAutofit/>
          </a:bodyPr>
          <a:lstStyle/>
          <a:p>
            <a:r>
              <a:rPr lang="en-US" sz="2800" dirty="0" smtClean="0"/>
              <a:t>This </a:t>
            </a:r>
            <a:r>
              <a:rPr lang="en-US" sz="2800" dirty="0"/>
              <a:t>tells Test Kitchen how to run Chef, to apply the code in our cookbook to the machine under </a:t>
            </a:r>
            <a:r>
              <a:rPr lang="en-US" sz="2800" dirty="0" smtClean="0"/>
              <a:t>test.</a:t>
            </a:r>
          </a:p>
          <a:p>
            <a:endParaRPr lang="en-US" sz="2800" dirty="0"/>
          </a:p>
          <a:p>
            <a:r>
              <a:rPr lang="en-US" sz="2800" dirty="0" smtClean="0"/>
              <a:t>The </a:t>
            </a:r>
            <a:r>
              <a:rPr lang="en-US" sz="2800" dirty="0"/>
              <a:t>default and simplest approach is to </a:t>
            </a:r>
            <a:r>
              <a:rPr lang="en-US" sz="2800" dirty="0" smtClean="0"/>
              <a:t>use </a:t>
            </a:r>
            <a:r>
              <a:rPr lang="en-US" sz="2800" dirty="0" err="1" smtClean="0">
                <a:latin typeface="Inconsolata"/>
                <a:cs typeface="Inconsolata"/>
              </a:rPr>
              <a:t>chef_zero</a:t>
            </a:r>
            <a:r>
              <a:rPr lang="en-US" sz="2800" dirty="0" smtClean="0"/>
              <a:t>.</a:t>
            </a:r>
            <a:endParaRPr lang="en-US" sz="2800" dirty="0">
              <a:latin typeface="Inconsolata"/>
              <a:cs typeface="Inconsolata"/>
            </a:endParaRPr>
          </a:p>
        </p:txBody>
      </p:sp>
      <p:sp>
        <p:nvSpPr>
          <p:cNvPr id="8" name="Rectangle 7"/>
          <p:cNvSpPr/>
          <p:nvPr/>
        </p:nvSpPr>
        <p:spPr bwMode="auto">
          <a:xfrm>
            <a:off x="852755" y="3351971"/>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54010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a:t>
            </a:r>
            <a:r>
              <a:rPr lang="en-US" dirty="0" smtClean="0"/>
              <a:t>platforms</a:t>
            </a:r>
            <a:endParaRPr lang="en-US" dirty="0"/>
          </a:p>
        </p:txBody>
      </p:sp>
      <p:sp>
        <p:nvSpPr>
          <p:cNvPr id="3" name="Content Placeholder 2"/>
          <p:cNvSpPr>
            <a:spLocks noGrp="1"/>
          </p:cNvSpPr>
          <p:nvPr>
            <p:ph sz="quarter" idx="10"/>
          </p:nvPr>
        </p:nvSpPr>
        <p:spPr/>
        <p:txBody>
          <a:bodyPr>
            <a:noAutofit/>
          </a:bodyPr>
          <a:lstStyle/>
          <a:p>
            <a:r>
              <a:rPr lang="en-US" sz="1800" dirty="0"/>
              <a:t>---</a:t>
            </a:r>
          </a:p>
          <a:p>
            <a:r>
              <a:rPr lang="en-US" sz="1800" dirty="0"/>
              <a:t>driver:</a:t>
            </a:r>
          </a:p>
          <a:p>
            <a:r>
              <a:rPr lang="en-US" sz="1800" dirty="0"/>
              <a:t>  name: vagrant</a:t>
            </a:r>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a:t>  - name: ubuntu-12.04</a:t>
            </a:r>
          </a:p>
          <a:p>
            <a:r>
              <a:rPr lang="en-US" sz="1800" dirty="0"/>
              <a:t>  - name: centos-6.5</a:t>
            </a:r>
          </a:p>
          <a:p>
            <a:endParaRPr lang="en-US" sz="1800" dirty="0"/>
          </a:p>
          <a:p>
            <a:r>
              <a:rPr lang="en-US" sz="1800" dirty="0"/>
              <a:t>...</a:t>
            </a:r>
          </a:p>
        </p:txBody>
      </p:sp>
      <p:sp>
        <p:nvSpPr>
          <p:cNvPr id="4" name="Text Placeholder 3"/>
          <p:cNvSpPr>
            <a:spLocks noGrp="1"/>
          </p:cNvSpPr>
          <p:nvPr>
            <p:ph type="body" sz="quarter" idx="11"/>
          </p:nvPr>
        </p:nvSpPr>
        <p:spPr/>
        <p:txBody>
          <a:bodyPr>
            <a:noAutofit/>
          </a:bodyPr>
          <a:lstStyle/>
          <a:p>
            <a:pPr>
              <a:lnSpc>
                <a:spcPct val="120000"/>
              </a:lnSpc>
            </a:pPr>
            <a:r>
              <a:rPr lang="en-US" sz="2800" dirty="0"/>
              <a:t>~/cookbooks/workstation/.</a:t>
            </a:r>
            <a:r>
              <a:rPr lang="en-US" sz="2800" dirty="0" err="1"/>
              <a:t>kitchen.yml</a:t>
            </a:r>
            <a:endParaRPr lang="en-US" sz="2800" dirty="0"/>
          </a:p>
        </p:txBody>
      </p:sp>
      <p:sp>
        <p:nvSpPr>
          <p:cNvPr id="5" name="Content Placeholder 4"/>
          <p:cNvSpPr>
            <a:spLocks noGrp="1"/>
          </p:cNvSpPr>
          <p:nvPr>
            <p:ph sz="quarter" idx="12"/>
          </p:nvPr>
        </p:nvSpPr>
        <p:spPr/>
        <p:txBody>
          <a:bodyPr>
            <a:normAutofit/>
          </a:bodyPr>
          <a:lstStyle/>
          <a:p>
            <a:pPr marL="0" indent="0">
              <a:buNone/>
            </a:pPr>
            <a:r>
              <a:rPr lang="en-US" sz="2800" dirty="0"/>
              <a:t>This is a list of operation systems on which we want to run our code.</a:t>
            </a:r>
            <a:endParaRPr lang="en-US" sz="2800" dirty="0">
              <a:latin typeface="Inconsolata"/>
              <a:cs typeface="Inconsolata"/>
            </a:endParaRPr>
          </a:p>
        </p:txBody>
      </p:sp>
      <p:sp>
        <p:nvSpPr>
          <p:cNvPr id="8" name="Rectangle 7"/>
          <p:cNvSpPr/>
          <p:nvPr/>
        </p:nvSpPr>
        <p:spPr bwMode="auto">
          <a:xfrm>
            <a:off x="844717" y="4372705"/>
            <a:ext cx="5278079" cy="81148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86303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a:t>
            </a:r>
            <a:r>
              <a:rPr lang="en-US" dirty="0" smtClean="0"/>
              <a:t>suites</a:t>
            </a:r>
            <a:endParaRPr lang="en-US" dirty="0"/>
          </a:p>
        </p:txBody>
      </p:sp>
      <p:sp>
        <p:nvSpPr>
          <p:cNvPr id="3" name="Content Placeholder 2"/>
          <p:cNvSpPr>
            <a:spLocks noGrp="1"/>
          </p:cNvSpPr>
          <p:nvPr>
            <p:ph sz="quarter" idx="10"/>
          </p:nvPr>
        </p:nvSpPr>
        <p:spPr/>
        <p:txBody>
          <a:bodyPr>
            <a:noAutofit/>
          </a:bodyPr>
          <a:lstStyle/>
          <a:p>
            <a:endParaRPr lang="en-US" sz="1800" dirty="0" smtClean="0"/>
          </a:p>
          <a:p>
            <a:r>
              <a:rPr lang="en-US" sz="1800" dirty="0" smtClean="0"/>
              <a:t>suites</a:t>
            </a:r>
            <a:r>
              <a:rPr lang="en-US" sz="1800" dirty="0"/>
              <a:t>:</a:t>
            </a:r>
          </a:p>
          <a:p>
            <a:r>
              <a:rPr lang="en-US" sz="1800" dirty="0"/>
              <a:t>  - name: default</a:t>
            </a:r>
          </a:p>
          <a:p>
            <a:r>
              <a:rPr lang="en-US" sz="1800" dirty="0"/>
              <a:t>    </a:t>
            </a:r>
            <a:r>
              <a:rPr lang="en-US" sz="1800" dirty="0" err="1"/>
              <a:t>run_list</a:t>
            </a:r>
            <a:r>
              <a:rPr lang="en-US" sz="1800" dirty="0"/>
              <a:t>:</a:t>
            </a:r>
          </a:p>
          <a:p>
            <a:r>
              <a:rPr lang="en-US" sz="1800" dirty="0"/>
              <a:t>      - recipe[workstation::default]</a:t>
            </a:r>
          </a:p>
          <a:p>
            <a:r>
              <a:rPr lang="en-US" sz="18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2800" dirty="0"/>
              <a:t>~/cookbooks/workstation/.</a:t>
            </a:r>
            <a:r>
              <a:rPr lang="en-US" sz="2800" dirty="0" err="1"/>
              <a:t>kitchen.yml</a:t>
            </a:r>
            <a:endParaRPr lang="en-US" sz="2800" dirty="0"/>
          </a:p>
        </p:txBody>
      </p:sp>
      <p:sp>
        <p:nvSpPr>
          <p:cNvPr id="5" name="Content Placeholder 4"/>
          <p:cNvSpPr>
            <a:spLocks noGrp="1"/>
          </p:cNvSpPr>
          <p:nvPr>
            <p:ph sz="quarter" idx="12"/>
          </p:nvPr>
        </p:nvSpPr>
        <p:spPr/>
        <p:txBody>
          <a:bodyPr>
            <a:normAutofit/>
          </a:bodyPr>
          <a:lstStyle/>
          <a:p>
            <a:pPr marL="0" indent="0">
              <a:buNone/>
            </a:pPr>
            <a:r>
              <a:rPr lang="en-US" sz="2800" dirty="0"/>
              <a:t>This section defines what we want to test. It includes the Chef run-list </a:t>
            </a:r>
            <a:r>
              <a:rPr lang="en-US" sz="2800" dirty="0" smtClean="0"/>
              <a:t>of recipes that we want to test.</a:t>
            </a:r>
          </a:p>
          <a:p>
            <a:pPr marL="0" indent="0">
              <a:buNone/>
            </a:pPr>
            <a:endParaRPr lang="en-US" sz="2800" dirty="0"/>
          </a:p>
          <a:p>
            <a:pPr marL="0" indent="0">
              <a:buNone/>
            </a:pPr>
            <a:r>
              <a:rPr lang="en-US" sz="2800" dirty="0" smtClean="0"/>
              <a:t>We define a single suite named "default".</a:t>
            </a:r>
            <a:endParaRPr lang="en-US" sz="2800" dirty="0"/>
          </a:p>
        </p:txBody>
      </p:sp>
      <p:sp>
        <p:nvSpPr>
          <p:cNvPr id="8" name="Rectangle 7"/>
          <p:cNvSpPr/>
          <p:nvPr/>
        </p:nvSpPr>
        <p:spPr bwMode="auto">
          <a:xfrm>
            <a:off x="852755" y="2269142"/>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54704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suites</a:t>
            </a:r>
          </a:p>
        </p:txBody>
      </p:sp>
      <p:sp>
        <p:nvSpPr>
          <p:cNvPr id="3" name="Content Placeholder 2"/>
          <p:cNvSpPr>
            <a:spLocks noGrp="1"/>
          </p:cNvSpPr>
          <p:nvPr>
            <p:ph sz="quarter" idx="10"/>
          </p:nvPr>
        </p:nvSpPr>
        <p:spPr/>
        <p:txBody>
          <a:bodyPr>
            <a:noAutofit/>
          </a:bodyPr>
          <a:lstStyle/>
          <a:p>
            <a:endParaRPr lang="en-US" sz="1800" dirty="0" smtClean="0"/>
          </a:p>
          <a:p>
            <a:r>
              <a:rPr lang="en-US" sz="1800" dirty="0" smtClean="0"/>
              <a:t>suites</a:t>
            </a:r>
            <a:r>
              <a:rPr lang="en-US" sz="1800" dirty="0"/>
              <a:t>:</a:t>
            </a:r>
          </a:p>
          <a:p>
            <a:r>
              <a:rPr lang="en-US" sz="1800" dirty="0"/>
              <a:t>  - name: default</a:t>
            </a:r>
          </a:p>
          <a:p>
            <a:r>
              <a:rPr lang="en-US" sz="1800" dirty="0"/>
              <a:t>    </a:t>
            </a:r>
            <a:r>
              <a:rPr lang="en-US" sz="1800" dirty="0" err="1"/>
              <a:t>run_list</a:t>
            </a:r>
            <a:r>
              <a:rPr lang="en-US" sz="1800" dirty="0"/>
              <a:t>:</a:t>
            </a:r>
          </a:p>
          <a:p>
            <a:r>
              <a:rPr lang="en-US" sz="1800" dirty="0"/>
              <a:t>      - recipe</a:t>
            </a:r>
            <a:r>
              <a:rPr lang="en-US" sz="1800" dirty="0" smtClean="0"/>
              <a:t>[workstation:</a:t>
            </a:r>
            <a:r>
              <a:rPr lang="en-US" sz="1800" dirty="0"/>
              <a:t>:default]</a:t>
            </a:r>
          </a:p>
          <a:p>
            <a:r>
              <a:rPr lang="en-US" sz="18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2800" dirty="0" smtClean="0"/>
              <a:t>~/cookbooks</a:t>
            </a:r>
            <a:r>
              <a:rPr lang="en-US" sz="2800" dirty="0"/>
              <a:t>/workstation/</a:t>
            </a:r>
            <a:r>
              <a:rPr lang="en-US" sz="2800" dirty="0" smtClean="0"/>
              <a:t>.</a:t>
            </a:r>
            <a:r>
              <a:rPr lang="en-US" sz="2800" dirty="0" err="1" smtClean="0"/>
              <a:t>kitchen.yml</a:t>
            </a:r>
            <a:endParaRPr lang="en-US" sz="2800" dirty="0"/>
          </a:p>
        </p:txBody>
      </p:sp>
      <p:sp>
        <p:nvSpPr>
          <p:cNvPr id="5" name="Content Placeholder 4"/>
          <p:cNvSpPr>
            <a:spLocks noGrp="1"/>
          </p:cNvSpPr>
          <p:nvPr>
            <p:ph sz="quarter" idx="12"/>
          </p:nvPr>
        </p:nvSpPr>
        <p:spPr/>
        <p:txBody>
          <a:bodyPr>
            <a:normAutofit/>
          </a:bodyPr>
          <a:lstStyle/>
          <a:p>
            <a:pPr marL="0" indent="0">
              <a:buNone/>
            </a:pPr>
            <a:r>
              <a:rPr lang="en-US" sz="2800" dirty="0" smtClean="0"/>
              <a:t>The suite named </a:t>
            </a:r>
            <a:r>
              <a:rPr lang="en-US" sz="2800" dirty="0" smtClean="0">
                <a:latin typeface="Inconsolata"/>
                <a:cs typeface="Inconsolata"/>
              </a:rPr>
              <a:t>"default" </a:t>
            </a:r>
            <a:r>
              <a:rPr lang="en-US" sz="2800" dirty="0" smtClean="0"/>
              <a:t>defines a </a:t>
            </a:r>
            <a:r>
              <a:rPr lang="en-US" sz="2800" dirty="0" err="1" smtClean="0"/>
              <a:t>run_list</a:t>
            </a:r>
            <a:r>
              <a:rPr lang="en-US" sz="2800" dirty="0" smtClean="0"/>
              <a:t>.</a:t>
            </a:r>
          </a:p>
          <a:p>
            <a:pPr marL="0" indent="0">
              <a:buNone/>
            </a:pPr>
            <a:endParaRPr lang="en-US" sz="2800" dirty="0" smtClean="0"/>
          </a:p>
          <a:p>
            <a:pPr marL="0" indent="0">
              <a:buNone/>
            </a:pPr>
            <a:r>
              <a:rPr lang="en-US" sz="2800" dirty="0" smtClean="0"/>
              <a:t>Run </a:t>
            </a:r>
            <a:r>
              <a:rPr lang="en-US" sz="2800" dirty="0"/>
              <a:t>the </a:t>
            </a:r>
            <a:r>
              <a:rPr lang="en-US" sz="2800" dirty="0" smtClean="0">
                <a:latin typeface="Inconsolata"/>
                <a:cs typeface="Inconsolata"/>
              </a:rPr>
              <a:t>"workstation"</a:t>
            </a:r>
            <a:r>
              <a:rPr lang="en-US" sz="2800" dirty="0" smtClean="0"/>
              <a:t> </a:t>
            </a:r>
            <a:r>
              <a:rPr lang="en-US" sz="2800" dirty="0"/>
              <a:t>cookbook's </a:t>
            </a:r>
            <a:r>
              <a:rPr lang="en-US" sz="2800" dirty="0" smtClean="0">
                <a:latin typeface="Inconsolata"/>
                <a:cs typeface="Inconsolata"/>
              </a:rPr>
              <a:t>"default"</a:t>
            </a:r>
            <a:r>
              <a:rPr lang="en-US" sz="2800" dirty="0" smtClean="0"/>
              <a:t> </a:t>
            </a:r>
            <a:r>
              <a:rPr lang="en-US" sz="2800" dirty="0"/>
              <a:t>recipe file.</a:t>
            </a:r>
          </a:p>
          <a:p>
            <a:pPr marL="0" indent="0">
              <a:buNone/>
            </a:pPr>
            <a:endParaRPr lang="en-US" sz="2800" dirty="0"/>
          </a:p>
        </p:txBody>
      </p:sp>
      <p:sp>
        <p:nvSpPr>
          <p:cNvPr id="8" name="Rectangle 7"/>
          <p:cNvSpPr/>
          <p:nvPr/>
        </p:nvSpPr>
        <p:spPr bwMode="auto">
          <a:xfrm>
            <a:off x="852755" y="2985547"/>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629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2260314" y="2629588"/>
            <a:ext cx="8230599" cy="2835914"/>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Inconsolata"/>
                <a:cs typeface="Inconsolata"/>
              </a:rPr>
              <a:t>PLATFORMS x SUITES</a:t>
            </a:r>
          </a:p>
          <a:p>
            <a:pPr algn="ctr"/>
            <a:endParaRPr lang="en-US" dirty="0">
              <a:latin typeface="Inconsolata"/>
              <a:cs typeface="Inconsolata"/>
            </a:endParaRPr>
          </a:p>
          <a:p>
            <a:r>
              <a:rPr lang="en-US" dirty="0" smtClean="0">
                <a:cs typeface="Inconsolata"/>
              </a:rPr>
              <a:t>Running </a:t>
            </a:r>
            <a:r>
              <a:rPr lang="en-US" dirty="0" smtClean="0">
                <a:latin typeface="Inconsolata"/>
                <a:cs typeface="Inconsolata"/>
              </a:rPr>
              <a:t>kitchen list</a:t>
            </a:r>
            <a:r>
              <a:rPr lang="en-US" dirty="0">
                <a:cs typeface="Inconsolata"/>
              </a:rPr>
              <a:t> </a:t>
            </a:r>
            <a:r>
              <a:rPr lang="en-US" dirty="0" smtClean="0">
                <a:cs typeface="Inconsolata"/>
              </a:rPr>
              <a:t>will show that matrix.</a:t>
            </a:r>
            <a:endParaRPr lang="en-US" dirty="0">
              <a:latin typeface="Inconsolata"/>
              <a:cs typeface="Inconsolata"/>
            </a:endParaRPr>
          </a:p>
        </p:txBody>
      </p:sp>
    </p:spTree>
    <p:extLst>
      <p:ext uri="{BB962C8B-B14F-4D97-AF65-F5344CB8AC3E}">
        <p14:creationId xmlns:p14="http://schemas.microsoft.com/office/powerpoint/2010/main" val="3110470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Example: Kitchen </a:t>
            </a:r>
            <a:r>
              <a:rPr lang="en-US" dirty="0" smtClean="0"/>
              <a:t>Test Matrix</a:t>
            </a:r>
            <a:endParaRPr lang="en-US" dirty="0"/>
          </a:p>
        </p:txBody>
      </p:sp>
      <p:sp>
        <p:nvSpPr>
          <p:cNvPr id="3" name="Content Placeholder 2"/>
          <p:cNvSpPr>
            <a:spLocks noGrp="1"/>
          </p:cNvSpPr>
          <p:nvPr>
            <p:ph sz="quarter" idx="10"/>
          </p:nvPr>
        </p:nvSpPr>
        <p:spPr>
          <a:xfrm>
            <a:off x="840828" y="1736971"/>
            <a:ext cx="10817770" cy="192813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844015" y="3910089"/>
            <a:ext cx="5409735" cy="2033489"/>
          </a:xfrm>
          <a:prstGeom prst="rect">
            <a:avLst/>
          </a:prstGeom>
        </p:spPr>
        <p:txBody>
          <a:bodyPr vert="horz" wrap="square" lIns="91440" tIns="91440" rIns="91440" bIns="91440" rtlCol="0">
            <a:normAutofit fontScale="92500"/>
          </a:bodyPr>
          <a:lstStyle/>
          <a:p>
            <a:r>
              <a:rPr lang="en-US" sz="2400" dirty="0" smtClean="0">
                <a:latin typeface="Inconsolata"/>
                <a:cs typeface="Inconsolata"/>
              </a:rPr>
              <a:t>suites</a:t>
            </a:r>
            <a:r>
              <a:rPr lang="en-US" sz="2400" dirty="0">
                <a:latin typeface="Inconsolata"/>
                <a:cs typeface="Inconsolata"/>
              </a:rPr>
              <a:t>:</a:t>
            </a:r>
          </a:p>
          <a:p>
            <a:r>
              <a:rPr lang="en-US" sz="2400" dirty="0">
                <a:latin typeface="Inconsolata"/>
                <a:cs typeface="Inconsolata"/>
              </a:rPr>
              <a:t>  - name: default</a:t>
            </a:r>
          </a:p>
          <a:p>
            <a:r>
              <a:rPr lang="en-US" sz="2400" dirty="0">
                <a:latin typeface="Inconsolata"/>
                <a:cs typeface="Inconsolata"/>
              </a:rPr>
              <a:t>    </a:t>
            </a:r>
            <a:r>
              <a:rPr lang="en-US" sz="2400" dirty="0" err="1">
                <a:latin typeface="Inconsolata"/>
                <a:cs typeface="Inconsolata"/>
              </a:rPr>
              <a:t>run_list</a:t>
            </a:r>
            <a:r>
              <a:rPr lang="en-US" sz="2400" dirty="0">
                <a:latin typeface="Inconsolata"/>
                <a:cs typeface="Inconsolata"/>
              </a:rPr>
              <a:t>:</a:t>
            </a:r>
          </a:p>
          <a:p>
            <a:r>
              <a:rPr lang="en-US" sz="2400" dirty="0">
                <a:latin typeface="Inconsolata"/>
                <a:cs typeface="Inconsolata"/>
              </a:rPr>
              <a:t>      - recipe</a:t>
            </a:r>
            <a:r>
              <a:rPr lang="en-US" sz="2400" dirty="0" smtClean="0">
                <a:latin typeface="Inconsolata"/>
                <a:cs typeface="Inconsolata"/>
              </a:rPr>
              <a:t>[workstation:</a:t>
            </a:r>
            <a:r>
              <a:rPr lang="en-US" sz="2400" dirty="0">
                <a:latin typeface="Inconsolata"/>
                <a:cs typeface="Inconsolata"/>
              </a:rPr>
              <a:t>:default]</a:t>
            </a:r>
          </a:p>
          <a:p>
            <a:r>
              <a:rPr lang="en-US" sz="2400" dirty="0">
                <a:latin typeface="Inconsolata"/>
                <a:cs typeface="Inconsolata"/>
              </a:rPr>
              <a:t>    attributes:</a:t>
            </a:r>
          </a:p>
        </p:txBody>
      </p:sp>
      <p:sp>
        <p:nvSpPr>
          <p:cNvPr id="7" name="TextBox 6"/>
          <p:cNvSpPr txBox="1"/>
          <p:nvPr/>
        </p:nvSpPr>
        <p:spPr bwMode="white">
          <a:xfrm>
            <a:off x="6245385" y="3910089"/>
            <a:ext cx="5409735" cy="2033489"/>
          </a:xfrm>
          <a:prstGeom prst="rect">
            <a:avLst/>
          </a:prstGeom>
        </p:spPr>
        <p:txBody>
          <a:bodyPr vert="horz" wrap="square" lIns="91440" tIns="91440" rIns="91440" bIns="91440" rtlCol="0">
            <a:normAutofit/>
          </a:bodyPr>
          <a:lstStyle/>
          <a:p>
            <a:r>
              <a:rPr lang="en-US" sz="2400" dirty="0">
                <a:latin typeface="Inconsolata"/>
                <a:cs typeface="Inconsolata"/>
              </a:rPr>
              <a:t>platforms:</a:t>
            </a:r>
          </a:p>
          <a:p>
            <a:r>
              <a:rPr lang="en-US" sz="2400" dirty="0">
                <a:latin typeface="Inconsolata"/>
                <a:cs typeface="Inconsolata"/>
              </a:rPr>
              <a:t>  - name: ubuntu-12.04</a:t>
            </a:r>
          </a:p>
          <a:p>
            <a:r>
              <a:rPr lang="en-US" sz="2400" dirty="0">
                <a:latin typeface="Inconsolata"/>
                <a:cs typeface="Inconsolata"/>
              </a:rPr>
              <a:t>  - name: centos-</a:t>
            </a:r>
            <a:r>
              <a:rPr lang="en-US" sz="2400" dirty="0" smtClean="0">
                <a:latin typeface="Inconsolata"/>
                <a:cs typeface="Inconsolata"/>
              </a:rPr>
              <a:t>6.5</a:t>
            </a:r>
            <a:endParaRPr lang="en-US" sz="2400" dirty="0">
              <a:latin typeface="Inconsolata"/>
              <a:cs typeface="Inconsolata"/>
            </a:endParaRPr>
          </a:p>
        </p:txBody>
      </p:sp>
      <p:sp>
        <p:nvSpPr>
          <p:cNvPr id="8" name="Rectangle 7"/>
          <p:cNvSpPr/>
          <p:nvPr/>
        </p:nvSpPr>
        <p:spPr bwMode="auto">
          <a:xfrm>
            <a:off x="844016" y="4364365"/>
            <a:ext cx="5385620"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6229636" y="4364053"/>
            <a:ext cx="5425812"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1" name="Rectangle 10"/>
          <p:cNvSpPr/>
          <p:nvPr/>
        </p:nvSpPr>
        <p:spPr bwMode="auto">
          <a:xfrm>
            <a:off x="835650" y="2089417"/>
            <a:ext cx="10835873"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827717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the Kitchen Test Matrix</a:t>
            </a:r>
            <a:endParaRPr lang="en-US" dirty="0"/>
          </a:p>
        </p:txBody>
      </p:sp>
      <p:sp>
        <p:nvSpPr>
          <p:cNvPr id="3" name="Content Placeholder 2"/>
          <p:cNvSpPr>
            <a:spLocks noGrp="1"/>
          </p:cNvSpPr>
          <p:nvPr>
            <p:ph sz="quarter" idx="10"/>
          </p:nvPr>
        </p:nvSpPr>
        <p:spPr>
          <a:xfrm>
            <a:off x="840828" y="1736971"/>
            <a:ext cx="10817770" cy="192813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844015" y="3910089"/>
            <a:ext cx="5409735" cy="2033489"/>
          </a:xfrm>
          <a:prstGeom prst="rect">
            <a:avLst/>
          </a:prstGeom>
        </p:spPr>
        <p:txBody>
          <a:bodyPr vert="horz" wrap="square" lIns="91440" tIns="91440" rIns="91440" bIns="91440" rtlCol="0">
            <a:normAutofit fontScale="92500"/>
          </a:bodyPr>
          <a:lstStyle/>
          <a:p>
            <a:r>
              <a:rPr lang="en-US" sz="2400" dirty="0" smtClean="0">
                <a:latin typeface="Inconsolata"/>
                <a:cs typeface="Inconsolata"/>
              </a:rPr>
              <a:t>suites</a:t>
            </a:r>
            <a:r>
              <a:rPr lang="en-US" sz="2400" dirty="0">
                <a:latin typeface="Inconsolata"/>
                <a:cs typeface="Inconsolata"/>
              </a:rPr>
              <a:t>:</a:t>
            </a:r>
          </a:p>
          <a:p>
            <a:r>
              <a:rPr lang="en-US" sz="2400" dirty="0">
                <a:latin typeface="Inconsolata"/>
                <a:cs typeface="Inconsolata"/>
              </a:rPr>
              <a:t>  - name: default</a:t>
            </a:r>
          </a:p>
          <a:p>
            <a:r>
              <a:rPr lang="en-US" sz="2400" dirty="0">
                <a:latin typeface="Inconsolata"/>
                <a:cs typeface="Inconsolata"/>
              </a:rPr>
              <a:t>    </a:t>
            </a:r>
            <a:r>
              <a:rPr lang="en-US" sz="2400" dirty="0" err="1">
                <a:latin typeface="Inconsolata"/>
                <a:cs typeface="Inconsolata"/>
              </a:rPr>
              <a:t>run_list</a:t>
            </a:r>
            <a:r>
              <a:rPr lang="en-US" sz="2400" dirty="0">
                <a:latin typeface="Inconsolata"/>
                <a:cs typeface="Inconsolata"/>
              </a:rPr>
              <a:t>:</a:t>
            </a:r>
          </a:p>
          <a:p>
            <a:r>
              <a:rPr lang="en-US" sz="2400" dirty="0">
                <a:latin typeface="Inconsolata"/>
                <a:cs typeface="Inconsolata"/>
              </a:rPr>
              <a:t>      - recipe</a:t>
            </a:r>
            <a:r>
              <a:rPr lang="en-US" sz="2400" dirty="0" smtClean="0">
                <a:latin typeface="Inconsolata"/>
                <a:cs typeface="Inconsolata"/>
              </a:rPr>
              <a:t>[workstation:</a:t>
            </a:r>
            <a:r>
              <a:rPr lang="en-US" sz="2400" dirty="0">
                <a:latin typeface="Inconsolata"/>
                <a:cs typeface="Inconsolata"/>
              </a:rPr>
              <a:t>:default]</a:t>
            </a:r>
          </a:p>
          <a:p>
            <a:r>
              <a:rPr lang="en-US" sz="2400" dirty="0">
                <a:latin typeface="Inconsolata"/>
                <a:cs typeface="Inconsolata"/>
              </a:rPr>
              <a:t>    attributes:</a:t>
            </a:r>
          </a:p>
        </p:txBody>
      </p:sp>
      <p:sp>
        <p:nvSpPr>
          <p:cNvPr id="7" name="TextBox 6"/>
          <p:cNvSpPr txBox="1"/>
          <p:nvPr/>
        </p:nvSpPr>
        <p:spPr bwMode="white">
          <a:xfrm>
            <a:off x="6245385" y="3910089"/>
            <a:ext cx="5409735" cy="2033489"/>
          </a:xfrm>
          <a:prstGeom prst="rect">
            <a:avLst/>
          </a:prstGeom>
        </p:spPr>
        <p:txBody>
          <a:bodyPr vert="horz" wrap="square" lIns="91440" tIns="91440" rIns="91440" bIns="91440" rtlCol="0">
            <a:normAutofit/>
          </a:bodyPr>
          <a:lstStyle/>
          <a:p>
            <a:r>
              <a:rPr lang="en-US" sz="2400" dirty="0">
                <a:latin typeface="Inconsolata"/>
                <a:cs typeface="Inconsolata"/>
              </a:rPr>
              <a:t>platforms:</a:t>
            </a:r>
          </a:p>
          <a:p>
            <a:r>
              <a:rPr lang="en-US" sz="2400" dirty="0">
                <a:latin typeface="Inconsolata"/>
                <a:cs typeface="Inconsolata"/>
              </a:rPr>
              <a:t>  - name: ubuntu-12.04</a:t>
            </a:r>
          </a:p>
          <a:p>
            <a:r>
              <a:rPr lang="en-US" sz="2400" dirty="0">
                <a:latin typeface="Inconsolata"/>
                <a:cs typeface="Inconsolata"/>
              </a:rPr>
              <a:t>  - name: centos-</a:t>
            </a:r>
            <a:r>
              <a:rPr lang="en-US" sz="2400" dirty="0" smtClean="0">
                <a:latin typeface="Inconsolata"/>
                <a:cs typeface="Inconsolata"/>
              </a:rPr>
              <a:t>6.5</a:t>
            </a:r>
            <a:endParaRPr lang="en-US" sz="2400" dirty="0">
              <a:latin typeface="Inconsolata"/>
              <a:cs typeface="Inconsolata"/>
            </a:endParaRPr>
          </a:p>
        </p:txBody>
      </p:sp>
      <p:sp>
        <p:nvSpPr>
          <p:cNvPr id="8" name="Rectangle 7"/>
          <p:cNvSpPr/>
          <p:nvPr/>
        </p:nvSpPr>
        <p:spPr bwMode="auto">
          <a:xfrm>
            <a:off x="844016" y="4364365"/>
            <a:ext cx="5385620"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6229636" y="4757915"/>
            <a:ext cx="5425812"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1" name="Rectangle 10"/>
          <p:cNvSpPr/>
          <p:nvPr/>
        </p:nvSpPr>
        <p:spPr bwMode="auto">
          <a:xfrm>
            <a:off x="835650" y="2443089"/>
            <a:ext cx="10835873" cy="401062"/>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98971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a:t>
            </a:r>
            <a:r>
              <a:rPr lang="en-US" dirty="0"/>
              <a:t>Ubuntu </a:t>
            </a:r>
            <a:r>
              <a:rPr lang="en-US" dirty="0" smtClean="0"/>
              <a:t>14.04 platform</a:t>
            </a:r>
          </a:p>
          <a:p>
            <a:pPr marL="285750" indent="-28575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Tree>
    <p:extLst>
      <p:ext uri="{BB962C8B-B14F-4D97-AF65-F5344CB8AC3E}">
        <p14:creationId xmlns:p14="http://schemas.microsoft.com/office/powerpoint/2010/main" val="1414223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Cookbook's Directory</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Tree>
    <p:extLst>
      <p:ext uri="{BB962C8B-B14F-4D97-AF65-F5344CB8AC3E}">
        <p14:creationId xmlns:p14="http://schemas.microsoft.com/office/powerpoint/2010/main" val="2002359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Setting the driver to </a:t>
            </a:r>
            <a:r>
              <a:rPr lang="en-US" dirty="0" err="1" smtClean="0"/>
              <a:t>Docker</a:t>
            </a:r>
            <a:endParaRPr lang="en-US" dirty="0"/>
          </a:p>
        </p:txBody>
      </p:sp>
      <p:sp>
        <p:nvSpPr>
          <p:cNvPr id="9" name="Content Placeholder 8"/>
          <p:cNvSpPr>
            <a:spLocks noGrp="1"/>
          </p:cNvSpPr>
          <p:nvPr>
            <p:ph sz="quarter" idx="10"/>
          </p:nvPr>
        </p:nvSpPr>
        <p:spPr/>
        <p:txBody>
          <a:bodyPr>
            <a:noAutofit/>
          </a:bodyPr>
          <a:lstStyle/>
          <a:p>
            <a:r>
              <a:rPr lang="en-US" sz="1800" dirty="0"/>
              <a:t>---</a:t>
            </a:r>
          </a:p>
          <a:p>
            <a:r>
              <a:rPr lang="en-US" sz="1800" dirty="0"/>
              <a:t>driver:</a:t>
            </a:r>
          </a:p>
          <a:p>
            <a:r>
              <a:rPr lang="en-US" sz="1800" dirty="0"/>
              <a:t>  name: </a:t>
            </a:r>
            <a:r>
              <a:rPr lang="en-US" sz="1800" dirty="0" err="1" smtClean="0"/>
              <a:t>docker</a:t>
            </a:r>
            <a:endParaRPr lang="en-US" sz="1800" dirty="0"/>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smtClean="0"/>
              <a:t>  - </a:t>
            </a:r>
            <a:r>
              <a:rPr lang="en-US" sz="1800" dirty="0"/>
              <a:t>name: </a:t>
            </a:r>
            <a:r>
              <a:rPr lang="en-US" sz="1800" dirty="0" smtClean="0"/>
              <a:t>ubuntu-14.04</a:t>
            </a:r>
          </a:p>
          <a:p>
            <a:endParaRPr lang="en-US" sz="1800" dirty="0" smtClean="0"/>
          </a:p>
          <a:p>
            <a:r>
              <a:rPr lang="en-US" sz="1800" dirty="0" smtClean="0"/>
              <a:t>suites</a:t>
            </a:r>
            <a:r>
              <a:rPr lang="en-US" sz="1800" dirty="0"/>
              <a:t>:</a:t>
            </a:r>
          </a:p>
          <a:p>
            <a:r>
              <a:rPr lang="en-US" sz="1800" dirty="0"/>
              <a:t>  - name: default</a:t>
            </a:r>
          </a:p>
          <a:p>
            <a:r>
              <a:rPr lang="en-US" sz="1800" dirty="0"/>
              <a:t>    </a:t>
            </a:r>
            <a:r>
              <a:rPr lang="en-US" sz="1800" dirty="0" err="1"/>
              <a:t>run_list</a:t>
            </a:r>
            <a:r>
              <a:rPr lang="en-US" sz="1800" dirty="0" smtClean="0"/>
              <a:t>:</a:t>
            </a:r>
            <a:endParaRPr lang="en-US" sz="1800" dirty="0"/>
          </a:p>
        </p:txBody>
      </p:sp>
      <p:sp>
        <p:nvSpPr>
          <p:cNvPr id="2" name="Text Placeholder 1"/>
          <p:cNvSpPr>
            <a:spLocks noGrp="1"/>
          </p:cNvSpPr>
          <p:nvPr>
            <p:ph type="body" sz="quarter" idx="11"/>
          </p:nvPr>
        </p:nvSpPr>
        <p:spPr/>
        <p:txBody>
          <a:bodyPr>
            <a:noAutofit/>
          </a:bodyPr>
          <a:lstStyle/>
          <a:p>
            <a:r>
              <a:rPr lang="en-US" sz="2800" dirty="0" smtClean="0"/>
              <a:t>~/cookbooks/workstation/.</a:t>
            </a:r>
            <a:r>
              <a:rPr lang="en-US" sz="2800" dirty="0" err="1" smtClean="0"/>
              <a:t>kitchen.yml</a:t>
            </a:r>
            <a:endParaRPr lang="en-US" sz="2800" dirty="0"/>
          </a:p>
        </p:txBody>
      </p:sp>
      <p:pic>
        <p:nvPicPr>
          <p:cNvPr id="15" name="Content Placeholder 14" descr="small_v.png"/>
          <p:cNvPicPr>
            <a:picLocks noGrp="1" noChangeAspect="1"/>
          </p:cNvPicPr>
          <p:nvPr>
            <p:ph sz="quarter" idx="12"/>
          </p:nvPr>
        </p:nvPicPr>
        <p:blipFill>
          <a:blip r:embed="rId2">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2667691" y="6335428"/>
            <a:ext cx="6856618" cy="532493"/>
          </a:xfrm>
          <a:prstGeom prst="rect">
            <a:avLst/>
          </a:prstGeom>
        </p:spPr>
        <p:txBody>
          <a:bodyPr vert="horz" wrap="none" lIns="91440" tIns="91440" rIns="91440" bIns="9144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smtClean="0">
              <a:solidFill>
                <a:srgbClr val="3E4346"/>
              </a:solidFill>
              <a:cs typeface="Inconsolata"/>
            </a:endParaRPr>
          </a:p>
        </p:txBody>
      </p:sp>
      <p:sp>
        <p:nvSpPr>
          <p:cNvPr id="14" name="Rectangle 13"/>
          <p:cNvSpPr/>
          <p:nvPr/>
        </p:nvSpPr>
        <p:spPr bwMode="auto">
          <a:xfrm>
            <a:off x="846243" y="2276467"/>
            <a:ext cx="5255942"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069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SSH into the remote system</a:t>
            </a:r>
            <a:endParaRPr lang="en-US" dirty="0"/>
          </a:p>
        </p:txBody>
      </p:sp>
      <p:sp>
        <p:nvSpPr>
          <p:cNvPr id="5" name="Content Placeholder 4"/>
          <p:cNvSpPr>
            <a:spLocks noGrp="1"/>
          </p:cNvSpPr>
          <p:nvPr>
            <p:ph sz="quarter" idx="10"/>
          </p:nvPr>
        </p:nvSpPr>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ssh</a:t>
            </a:r>
            <a:r>
              <a:rPr lang="en-US" dirty="0" smtClean="0"/>
              <a:t> ADDRESS -l chef</a:t>
            </a:r>
            <a:endParaRPr lang="en-US" dirty="0"/>
          </a:p>
        </p:txBody>
      </p:sp>
    </p:spTree>
    <p:extLst>
      <p:ext uri="{BB962C8B-B14F-4D97-AF65-F5344CB8AC3E}">
        <p14:creationId xmlns:p14="http://schemas.microsoft.com/office/powerpoint/2010/main" val="2971170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Setting the platform to Ubuntu 14.04</a:t>
            </a:r>
            <a:endParaRPr lang="en-US" dirty="0"/>
          </a:p>
        </p:txBody>
      </p:sp>
      <p:sp>
        <p:nvSpPr>
          <p:cNvPr id="9" name="Content Placeholder 8"/>
          <p:cNvSpPr>
            <a:spLocks noGrp="1"/>
          </p:cNvSpPr>
          <p:nvPr>
            <p:ph sz="quarter" idx="10"/>
          </p:nvPr>
        </p:nvSpPr>
        <p:spPr/>
        <p:txBody>
          <a:bodyPr>
            <a:noAutofit/>
          </a:bodyPr>
          <a:lstStyle/>
          <a:p>
            <a:r>
              <a:rPr lang="en-US" sz="1800" dirty="0"/>
              <a:t>---</a:t>
            </a:r>
          </a:p>
          <a:p>
            <a:r>
              <a:rPr lang="en-US" sz="1800" dirty="0"/>
              <a:t>driver:</a:t>
            </a:r>
          </a:p>
          <a:p>
            <a:r>
              <a:rPr lang="en-US" sz="1800" dirty="0"/>
              <a:t>  name: </a:t>
            </a:r>
            <a:r>
              <a:rPr lang="en-US" sz="1800" dirty="0" err="1" smtClean="0"/>
              <a:t>docker</a:t>
            </a:r>
            <a:endParaRPr lang="en-US" sz="1800" dirty="0"/>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a:t> </a:t>
            </a:r>
            <a:r>
              <a:rPr lang="en-US" sz="1800" dirty="0" smtClean="0"/>
              <a:t> - </a:t>
            </a:r>
            <a:r>
              <a:rPr lang="en-US" sz="1800" dirty="0"/>
              <a:t>name: ubuntu-</a:t>
            </a:r>
            <a:r>
              <a:rPr lang="en-US" sz="1800" dirty="0" smtClean="0"/>
              <a:t>14.04</a:t>
            </a:r>
          </a:p>
          <a:p>
            <a:endParaRPr lang="en-US" sz="1800" dirty="0" smtClean="0"/>
          </a:p>
          <a:p>
            <a:r>
              <a:rPr lang="en-US" sz="1800" dirty="0" smtClean="0"/>
              <a:t>suites</a:t>
            </a:r>
            <a:r>
              <a:rPr lang="en-US" sz="1800" dirty="0"/>
              <a:t>:</a:t>
            </a:r>
          </a:p>
          <a:p>
            <a:r>
              <a:rPr lang="en-US" sz="1800" dirty="0"/>
              <a:t>  - name: default</a:t>
            </a:r>
          </a:p>
          <a:p>
            <a:r>
              <a:rPr lang="en-US" sz="1800" dirty="0"/>
              <a:t>    </a:t>
            </a:r>
            <a:r>
              <a:rPr lang="en-US" sz="1800" dirty="0" err="1"/>
              <a:t>run_list</a:t>
            </a:r>
            <a:r>
              <a:rPr lang="en-US" sz="1800" dirty="0" smtClean="0"/>
              <a:t>:</a:t>
            </a:r>
            <a:endParaRPr lang="en-US" sz="1800" dirty="0"/>
          </a:p>
        </p:txBody>
      </p:sp>
      <p:sp>
        <p:nvSpPr>
          <p:cNvPr id="5" name="Text Placeholder 4"/>
          <p:cNvSpPr>
            <a:spLocks noGrp="1"/>
          </p:cNvSpPr>
          <p:nvPr>
            <p:ph type="body" sz="quarter" idx="11"/>
          </p:nvPr>
        </p:nvSpPr>
        <p:spPr/>
        <p:txBody>
          <a:bodyPr>
            <a:noAutofit/>
          </a:bodyPr>
          <a:lstStyle/>
          <a:p>
            <a:r>
              <a:rPr lang="en-US" sz="2800" dirty="0" smtClean="0"/>
              <a:t>~/cookbooks/workstation/</a:t>
            </a:r>
            <a:r>
              <a:rPr lang="en-US" sz="2800" dirty="0"/>
              <a:t>.</a:t>
            </a:r>
            <a:r>
              <a:rPr lang="en-US" sz="2800" dirty="0" err="1" smtClean="0"/>
              <a:t>kitchen.yml</a:t>
            </a:r>
            <a:endParaRPr lang="en-US" sz="2800" dirty="0"/>
          </a:p>
        </p:txBody>
      </p:sp>
      <p:pic>
        <p:nvPicPr>
          <p:cNvPr id="3" name="Content Placeholder 2"/>
          <p:cNvPicPr>
            <a:picLocks noGrp="1" noChangeAspect="1"/>
          </p:cNvPicPr>
          <p:nvPr>
            <p:ph sz="quarter" idx="12"/>
          </p:nvPr>
        </p:nvPicPr>
        <p:blipFill>
          <a:blip r:embed="rId2">
            <a:extLst>
              <a:ext uri="{28A0092B-C50C-407E-A947-70E740481C1C}">
                <a14:useLocalDpi xmlns:a14="http://schemas.microsoft.com/office/drawing/2010/main" val="0"/>
              </a:ext>
            </a:extLst>
          </a:blip>
          <a:stretch>
            <a:fillRect/>
          </a:stretch>
        </p:blipFill>
        <p:spPr>
          <a:xfrm>
            <a:off x="6648231" y="1585310"/>
            <a:ext cx="4720897" cy="4720897"/>
          </a:xfrm>
        </p:spPr>
      </p:pic>
      <p:sp>
        <p:nvSpPr>
          <p:cNvPr id="13" name="TextBox 12"/>
          <p:cNvSpPr txBox="1"/>
          <p:nvPr/>
        </p:nvSpPr>
        <p:spPr bwMode="white">
          <a:xfrm>
            <a:off x="2667691" y="6325507"/>
            <a:ext cx="6856618" cy="532493"/>
          </a:xfrm>
          <a:prstGeom prst="rect">
            <a:avLst/>
          </a:prstGeom>
        </p:spPr>
        <p:txBody>
          <a:bodyPr vert="horz" wrap="none" lIns="91440" tIns="91440" rIns="91440" bIns="91440" rtlCol="0">
            <a:normAutofit/>
          </a:bodyPr>
          <a:lstStyle/>
          <a:p>
            <a:pPr algn="ctr"/>
            <a:r>
              <a:rPr lang="en-US" dirty="0">
                <a:cs typeface="Inconsolata"/>
              </a:rPr>
              <a:t>https://</a:t>
            </a:r>
            <a:r>
              <a:rPr lang="en-US" dirty="0" err="1">
                <a:cs typeface="Inconsolata"/>
              </a:rPr>
              <a:t>github.com</a:t>
            </a:r>
            <a:r>
              <a:rPr lang="en-US" dirty="0">
                <a:cs typeface="Inconsolata"/>
              </a:rPr>
              <a:t>/</a:t>
            </a:r>
            <a:r>
              <a:rPr lang="en-US" dirty="0" err="1">
                <a:cs typeface="Inconsolata"/>
              </a:rPr>
              <a:t>portertech</a:t>
            </a:r>
            <a:r>
              <a:rPr lang="en-US" dirty="0">
                <a:cs typeface="Inconsolata"/>
              </a:rPr>
              <a:t>/kitchen-</a:t>
            </a:r>
            <a:r>
              <a:rPr lang="en-US" dirty="0" err="1">
                <a:cs typeface="Inconsolata"/>
              </a:rPr>
              <a:t>docker</a:t>
            </a:r>
            <a:endParaRPr lang="en-US" dirty="0" smtClean="0">
              <a:cs typeface="Inconsolata"/>
            </a:endParaRPr>
          </a:p>
        </p:txBody>
      </p:sp>
      <p:sp>
        <p:nvSpPr>
          <p:cNvPr id="14" name="Rectangle 13"/>
          <p:cNvSpPr/>
          <p:nvPr/>
        </p:nvSpPr>
        <p:spPr bwMode="auto">
          <a:xfrm>
            <a:off x="838206" y="4390752"/>
            <a:ext cx="5280471"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216538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Instance             Driver  </a:t>
            </a:r>
            <a:r>
              <a:rPr lang="en-US" dirty="0" err="1"/>
              <a:t>Provisioner</a:t>
            </a:r>
            <a:r>
              <a:rPr lang="en-US" dirty="0"/>
              <a:t>  Verifier  Transport  Last Action</a:t>
            </a:r>
          </a:p>
          <a:p>
            <a:r>
              <a:rPr lang="en-US" dirty="0"/>
              <a:t>default-ubuntu-</a:t>
            </a:r>
            <a:r>
              <a:rPr lang="en-US" dirty="0" smtClean="0"/>
              <a:t>1404  </a:t>
            </a:r>
            <a:r>
              <a:rPr lang="en-US" dirty="0" err="1"/>
              <a:t>Docker</a:t>
            </a:r>
            <a:r>
              <a:rPr lang="en-US" dirty="0"/>
              <a:t>  </a:t>
            </a:r>
            <a:r>
              <a:rPr lang="en-US" dirty="0" err="1"/>
              <a:t>ChefZero</a:t>
            </a:r>
            <a:r>
              <a:rPr lang="en-US" dirty="0"/>
              <a:t>     Busser    </a:t>
            </a:r>
            <a:r>
              <a:rPr lang="en-US" dirty="0" err="1"/>
              <a:t>Ssh</a:t>
            </a:r>
            <a:r>
              <a:rPr lang="en-US" dirty="0"/>
              <a:t>        &lt;Not Created&gt;</a:t>
            </a:r>
          </a:p>
        </p:txBody>
      </p:sp>
      <p:sp>
        <p:nvSpPr>
          <p:cNvPr id="3" name="Title 2"/>
          <p:cNvSpPr>
            <a:spLocks noGrp="1"/>
          </p:cNvSpPr>
          <p:nvPr>
            <p:ph type="title"/>
          </p:nvPr>
        </p:nvSpPr>
        <p:spPr/>
        <p:txBody>
          <a:bodyPr/>
          <a:lstStyle/>
          <a:p>
            <a:r>
              <a:rPr lang="en-US" dirty="0" smtClean="0"/>
              <a:t>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Tree>
    <p:extLst>
      <p:ext uri="{BB962C8B-B14F-4D97-AF65-F5344CB8AC3E}">
        <p14:creationId xmlns:p14="http://schemas.microsoft.com/office/powerpoint/2010/main" val="2555872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Ubuntu 14.04 platform</a:t>
            </a:r>
          </a:p>
          <a:p>
            <a:pPr marL="285750" indent="-28575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Tree>
    <p:extLst>
      <p:ext uri="{BB962C8B-B14F-4D97-AF65-F5344CB8AC3E}">
        <p14:creationId xmlns:p14="http://schemas.microsoft.com/office/powerpoint/2010/main" val="2101049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ext uri="{D42A27DB-BD31-4B8C-83A1-F6EECF244321}">
                <p14:modId xmlns:p14="http://schemas.microsoft.com/office/powerpoint/2010/main" val="168061392"/>
              </p:ext>
            </p:extLst>
          </p:nvPr>
        </p:nvGraphicFramePr>
        <p:xfrm>
          <a:off x="2414989" y="2774935"/>
          <a:ext cx="7362023" cy="1991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bwMode="white">
          <a:xfrm>
            <a:off x="2411472" y="4798390"/>
            <a:ext cx="7363027" cy="1718150"/>
          </a:xfrm>
          <a:prstGeom prst="rect">
            <a:avLst/>
          </a:prstGeom>
        </p:spPr>
        <p:txBody>
          <a:bodyPr vert="horz" wrap="none" lIns="91440" tIns="91440" rIns="91440" bIns="91440" rtlCol="0">
            <a:normAutofit/>
          </a:bodyPr>
          <a:lstStyle/>
          <a:p>
            <a:r>
              <a:rPr lang="en-US" sz="2400" dirty="0" smtClean="0">
                <a:latin typeface="Inconsolata"/>
                <a:cs typeface="Inconsolata"/>
              </a:rPr>
              <a:t>$ kitchen create </a:t>
            </a:r>
            <a:r>
              <a:rPr lang="en-US" sz="2400" dirty="0">
                <a:latin typeface="Inconsolata"/>
                <a:cs typeface="Inconsolata"/>
              </a:rPr>
              <a:t>[</a:t>
            </a:r>
            <a:r>
              <a:rPr lang="en-US" sz="2400" dirty="0" err="1">
                <a:latin typeface="Inconsolata"/>
                <a:cs typeface="Inconsolata"/>
              </a:rPr>
              <a:t>INSTANCE|REGEXP|all</a:t>
            </a:r>
            <a:r>
              <a:rPr lang="en-US" sz="2400" dirty="0">
                <a:latin typeface="Inconsolata"/>
                <a:cs typeface="Inconsolata"/>
              </a:rPr>
              <a:t>]</a:t>
            </a:r>
          </a:p>
          <a:p>
            <a:endParaRPr lang="en-US" sz="2400" dirty="0">
              <a:latin typeface="Inconsolata"/>
              <a:cs typeface="Inconsolata"/>
            </a:endParaRPr>
          </a:p>
          <a:p>
            <a:r>
              <a:rPr lang="en-US" sz="2400" dirty="0" smtClean="0">
                <a:latin typeface="Inconsolata"/>
                <a:cs typeface="Inconsolata"/>
              </a:rPr>
              <a:t>Create </a:t>
            </a:r>
            <a:r>
              <a:rPr lang="en-US" sz="2400" dirty="0">
                <a:latin typeface="Inconsolata"/>
                <a:cs typeface="Inconsolata"/>
              </a:rPr>
              <a:t>one or more </a:t>
            </a:r>
            <a:r>
              <a:rPr lang="en-US" sz="2400" dirty="0" smtClean="0">
                <a:latin typeface="Inconsolata"/>
                <a:cs typeface="Inconsolata"/>
              </a:rPr>
              <a:t>instances.</a:t>
            </a:r>
          </a:p>
        </p:txBody>
      </p:sp>
    </p:spTree>
    <p:extLst>
      <p:ext uri="{BB962C8B-B14F-4D97-AF65-F5344CB8AC3E}">
        <p14:creationId xmlns:p14="http://schemas.microsoft.com/office/powerpoint/2010/main" val="2497401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Converge</a:t>
            </a:r>
            <a:endParaRPr lang="en-US" dirty="0"/>
          </a:p>
        </p:txBody>
      </p:sp>
      <p:graphicFrame>
        <p:nvGraphicFramePr>
          <p:cNvPr id="5" name="Content Placeholder 4"/>
          <p:cNvGraphicFramePr>
            <a:graphicFrameLocks noGrp="1"/>
          </p:cNvGraphicFramePr>
          <p:nvPr>
            <p:ph sz="quarter" idx="4294967295"/>
            <p:extLst>
              <p:ext uri="{D42A27DB-BD31-4B8C-83A1-F6EECF244321}">
                <p14:modId xmlns:p14="http://schemas.microsoft.com/office/powerpoint/2010/main" val="1990289685"/>
              </p:ext>
            </p:extLst>
          </p:nvPr>
        </p:nvGraphicFramePr>
        <p:xfrm>
          <a:off x="2414989" y="2774935"/>
          <a:ext cx="7362023" cy="1991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bwMode="white">
          <a:xfrm>
            <a:off x="2411472" y="4798390"/>
            <a:ext cx="7363027" cy="1718150"/>
          </a:xfrm>
          <a:prstGeom prst="rect">
            <a:avLst/>
          </a:prstGeom>
        </p:spPr>
        <p:txBody>
          <a:bodyPr vert="horz" wrap="none" lIns="91440" tIns="91440" rIns="91440" bIns="91440" rtlCol="0">
            <a:normAutofit/>
          </a:bodyPr>
          <a:lstStyle/>
          <a:p>
            <a:r>
              <a:rPr lang="en-US" sz="2400" dirty="0" smtClean="0">
                <a:latin typeface="Inconsolata"/>
                <a:cs typeface="Inconsolata"/>
              </a:rPr>
              <a:t>$ kitchen converge [</a:t>
            </a:r>
            <a:r>
              <a:rPr lang="en-US" sz="2400" dirty="0" err="1">
                <a:latin typeface="Inconsolata"/>
                <a:cs typeface="Inconsolata"/>
              </a:rPr>
              <a:t>INSTANCE|REGEXP|all</a:t>
            </a:r>
            <a:r>
              <a:rPr lang="en-US" sz="2400" dirty="0">
                <a:latin typeface="Inconsolata"/>
                <a:cs typeface="Inconsolata"/>
              </a:rPr>
              <a:t>]</a:t>
            </a:r>
          </a:p>
          <a:p>
            <a:endParaRPr lang="en-US" sz="2400" dirty="0">
              <a:latin typeface="Inconsolata"/>
              <a:cs typeface="Inconsolata"/>
            </a:endParaRPr>
          </a:p>
          <a:p>
            <a:r>
              <a:rPr lang="en-US" sz="2400" dirty="0" smtClean="0">
                <a:latin typeface="Inconsolata"/>
                <a:cs typeface="Inconsolata"/>
              </a:rPr>
              <a:t>Create the instance (if necessary) and then apply</a:t>
            </a:r>
          </a:p>
          <a:p>
            <a:r>
              <a:rPr lang="en-US" sz="2400" dirty="0" smtClean="0">
                <a:latin typeface="Inconsolata"/>
                <a:cs typeface="Inconsolata"/>
              </a:rPr>
              <a:t>the run list to one or more instances.</a:t>
            </a:r>
          </a:p>
        </p:txBody>
      </p:sp>
    </p:spTree>
    <p:extLst>
      <p:ext uri="{BB962C8B-B14F-4D97-AF65-F5344CB8AC3E}">
        <p14:creationId xmlns:p14="http://schemas.microsoft.com/office/powerpoint/2010/main" val="862315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Converging &lt;default</a:t>
            </a:r>
            <a:r>
              <a:rPr lang="en-US" dirty="0" smtClean="0"/>
              <a:t>-ubuntu-1404&gt;</a:t>
            </a:r>
            <a:r>
              <a:rPr lang="en-US" dirty="0"/>
              <a:t>...</a:t>
            </a:r>
          </a:p>
          <a:p>
            <a:r>
              <a:rPr lang="en-US" dirty="0"/>
              <a:t>$$$$$$ Running legacy converge for '</a:t>
            </a:r>
            <a:r>
              <a:rPr lang="en-US" dirty="0" err="1"/>
              <a:t>Docker</a:t>
            </a:r>
            <a:r>
              <a:rPr lang="en-US" dirty="0"/>
              <a:t>' Driver</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3.2.3...</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Installing Chef Omnibus (install only if missing)</a:t>
            </a:r>
          </a:p>
          <a:p>
            <a:r>
              <a:rPr lang="en-US" dirty="0"/>
              <a:t>       Downloading https://</a:t>
            </a:r>
            <a:r>
              <a:rPr lang="en-US" dirty="0" err="1"/>
              <a:t>www.chef.io</a:t>
            </a:r>
            <a:r>
              <a:rPr lang="en-US" dirty="0"/>
              <a:t>/chef/</a:t>
            </a:r>
            <a:r>
              <a:rPr lang="en-US" dirty="0" err="1"/>
              <a:t>install.sh</a:t>
            </a:r>
            <a:r>
              <a:rPr lang="en-US" dirty="0"/>
              <a:t> to file /</a:t>
            </a:r>
            <a:r>
              <a:rPr lang="en-US" dirty="0" err="1"/>
              <a:t>tmp</a:t>
            </a:r>
            <a:r>
              <a:rPr lang="en-US" dirty="0"/>
              <a:t>/</a:t>
            </a:r>
            <a:r>
              <a:rPr lang="en-US" dirty="0" err="1"/>
              <a:t>install.sh</a:t>
            </a:r>
            <a:endParaRPr lang="en-US" dirty="0"/>
          </a:p>
          <a:p>
            <a:r>
              <a:rPr lang="en-US" dirty="0"/>
              <a:t>       Trying curl...</a:t>
            </a:r>
          </a:p>
          <a:p>
            <a:r>
              <a:rPr lang="en-US" dirty="0"/>
              <a:t>       Download complete</a:t>
            </a:r>
            <a:r>
              <a:rPr lang="en-US" dirty="0" smtClean="0"/>
              <a:t>.</a:t>
            </a:r>
            <a:endParaRPr lang="en-US" dirty="0"/>
          </a:p>
        </p:txBody>
      </p:sp>
      <p:sp>
        <p:nvSpPr>
          <p:cNvPr id="3" name="Title 2"/>
          <p:cNvSpPr>
            <a:spLocks noGrp="1"/>
          </p:cNvSpPr>
          <p:nvPr>
            <p:ph type="title"/>
          </p:nvPr>
        </p:nvSpPr>
        <p:spPr/>
        <p:txBody>
          <a:bodyPr/>
          <a:lstStyle/>
          <a:p>
            <a:r>
              <a:rPr lang="en-US" dirty="0"/>
              <a:t>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Tree>
    <p:extLst>
      <p:ext uri="{BB962C8B-B14F-4D97-AF65-F5344CB8AC3E}">
        <p14:creationId xmlns:p14="http://schemas.microsoft.com/office/powerpoint/2010/main" val="4218248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Converge the Recipe</a:t>
            </a:r>
            <a:endParaRPr lang="en-US" dirty="0"/>
          </a:p>
        </p:txBody>
      </p:sp>
      <p:sp>
        <p:nvSpPr>
          <p:cNvPr id="3" name="Subtitle 2"/>
          <p:cNvSpPr>
            <a:spLocks noGrp="1"/>
          </p:cNvSpPr>
          <p:nvPr>
            <p:ph type="subTitle" idx="1"/>
          </p:nvPr>
        </p:nvSpPr>
        <p:spPr>
          <a:xfrm>
            <a:off x="2260314" y="2629588"/>
            <a:ext cx="8230599" cy="2908252"/>
          </a:xfrm>
        </p:spPr>
        <p:txBody>
          <a:bodyPr/>
          <a:lstStyle/>
          <a:p>
            <a:pPr marL="457200" indent="-457200">
              <a:buFont typeface="Wingdings" charset="2"/>
              <a:buChar char="q"/>
            </a:pPr>
            <a:r>
              <a:rPr lang="en-US" dirty="0" smtClean="0"/>
              <a:t>We want to validate that our run-list installs correctly.</a:t>
            </a:r>
          </a:p>
          <a:p>
            <a:endParaRPr lang="en-US" dirty="0"/>
          </a:p>
          <a:p>
            <a:pPr marL="457200" indent="-457200">
              <a:buFont typeface="Wingdings" charset="2"/>
              <a:buChar char="q"/>
            </a:pPr>
            <a:r>
              <a:rPr lang="en-US" dirty="0" smtClean="0"/>
              <a:t>Within the </a:t>
            </a:r>
            <a:r>
              <a:rPr lang="en-US" dirty="0" smtClean="0">
                <a:latin typeface="Inconsolata"/>
                <a:cs typeface="Inconsolata"/>
              </a:rPr>
              <a:t>"apache"</a:t>
            </a:r>
            <a:r>
              <a:rPr lang="en-US" dirty="0" smtClean="0"/>
              <a:t> cookbook use </a:t>
            </a:r>
            <a:r>
              <a:rPr lang="en-US" dirty="0">
                <a:latin typeface="Inconsolata"/>
                <a:cs typeface="Inconsolata"/>
              </a:rPr>
              <a:t>kitchen converge</a:t>
            </a:r>
            <a:r>
              <a:rPr lang="en-US" dirty="0"/>
              <a:t> </a:t>
            </a:r>
            <a:r>
              <a:rPr lang="en-US" dirty="0" smtClean="0"/>
              <a:t>for the default suite on the Ubuntu 14.04 platform.</a:t>
            </a:r>
          </a:p>
        </p:txBody>
      </p:sp>
      <p:sp>
        <p:nvSpPr>
          <p:cNvPr id="4" name="TextBox 3"/>
          <p:cNvSpPr txBox="1"/>
          <p:nvPr/>
        </p:nvSpPr>
        <p:spPr bwMode="white">
          <a:xfrm>
            <a:off x="6444554" y="157768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007147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Configuring Test Kitchen for Apache</a:t>
            </a:r>
            <a:endParaRPr lang="en-US" dirty="0"/>
          </a:p>
        </p:txBody>
      </p:sp>
      <p:sp>
        <p:nvSpPr>
          <p:cNvPr id="9" name="Content Placeholder 8"/>
          <p:cNvSpPr>
            <a:spLocks noGrp="1"/>
          </p:cNvSpPr>
          <p:nvPr>
            <p:ph sz="quarter" idx="10"/>
          </p:nvPr>
        </p:nvSpPr>
        <p:spPr/>
        <p:txBody>
          <a:bodyPr>
            <a:noAutofit/>
          </a:bodyPr>
          <a:lstStyle/>
          <a:p>
            <a:r>
              <a:rPr lang="en-US" sz="1800" dirty="0"/>
              <a:t>---</a:t>
            </a:r>
          </a:p>
          <a:p>
            <a:r>
              <a:rPr lang="en-US" sz="1800" dirty="0"/>
              <a:t>driver:</a:t>
            </a:r>
          </a:p>
          <a:p>
            <a:r>
              <a:rPr lang="en-US" sz="1800" dirty="0"/>
              <a:t>  name: </a:t>
            </a:r>
            <a:r>
              <a:rPr lang="en-US" sz="1800" dirty="0" err="1" smtClean="0"/>
              <a:t>docker</a:t>
            </a:r>
            <a:endParaRPr lang="en-US" sz="1800" dirty="0"/>
          </a:p>
          <a:p>
            <a:endParaRPr lang="en-US" sz="1800" dirty="0"/>
          </a:p>
          <a:p>
            <a:r>
              <a:rPr lang="en-US" sz="1800" dirty="0" err="1"/>
              <a:t>provisioner</a:t>
            </a:r>
            <a:r>
              <a:rPr lang="en-US" sz="1800" dirty="0"/>
              <a:t>:</a:t>
            </a:r>
          </a:p>
          <a:p>
            <a:r>
              <a:rPr lang="en-US" sz="1800" dirty="0"/>
              <a:t>  name: </a:t>
            </a:r>
            <a:r>
              <a:rPr lang="en-US" sz="1800" dirty="0" err="1"/>
              <a:t>chef_zero</a:t>
            </a:r>
            <a:endParaRPr lang="en-US" sz="1800" dirty="0"/>
          </a:p>
          <a:p>
            <a:endParaRPr lang="en-US" sz="1800" dirty="0"/>
          </a:p>
          <a:p>
            <a:r>
              <a:rPr lang="en-US" sz="1800" dirty="0"/>
              <a:t>platforms:</a:t>
            </a:r>
          </a:p>
          <a:p>
            <a:r>
              <a:rPr lang="en-US" sz="1800" dirty="0" smtClean="0"/>
              <a:t>  - name: ubuntu-14.04</a:t>
            </a:r>
          </a:p>
          <a:p>
            <a:endParaRPr lang="en-US" sz="1800" dirty="0"/>
          </a:p>
          <a:p>
            <a:r>
              <a:rPr lang="en-US" sz="1800" dirty="0"/>
              <a:t>suites:</a:t>
            </a:r>
          </a:p>
          <a:p>
            <a:r>
              <a:rPr lang="en-US" sz="1800" dirty="0"/>
              <a:t>  - name: default</a:t>
            </a:r>
          </a:p>
          <a:p>
            <a:r>
              <a:rPr lang="en-US" sz="1800" dirty="0"/>
              <a:t>    </a:t>
            </a:r>
            <a:r>
              <a:rPr lang="en-US" sz="1800" dirty="0" err="1"/>
              <a:t>run_list</a:t>
            </a:r>
            <a:r>
              <a:rPr lang="en-US" sz="1800" dirty="0" smtClean="0"/>
              <a:t>:</a:t>
            </a:r>
            <a:endParaRPr lang="en-US" sz="1800" dirty="0"/>
          </a:p>
        </p:txBody>
      </p:sp>
      <p:sp>
        <p:nvSpPr>
          <p:cNvPr id="5" name="Text Placeholder 4"/>
          <p:cNvSpPr>
            <a:spLocks noGrp="1"/>
          </p:cNvSpPr>
          <p:nvPr>
            <p:ph type="body" sz="quarter" idx="11"/>
          </p:nvPr>
        </p:nvSpPr>
        <p:spPr/>
        <p:txBody>
          <a:bodyPr>
            <a:noAutofit/>
          </a:bodyPr>
          <a:lstStyle/>
          <a:p>
            <a:r>
              <a:rPr lang="en-US" sz="2800" dirty="0" smtClean="0"/>
              <a:t>~/cookbooks/apache/</a:t>
            </a:r>
            <a:r>
              <a:rPr lang="en-US" sz="2800" dirty="0"/>
              <a:t>.</a:t>
            </a:r>
            <a:r>
              <a:rPr lang="en-US" sz="2800" dirty="0" err="1" smtClean="0"/>
              <a:t>kitchen.yml</a:t>
            </a:r>
            <a:endParaRPr lang="en-US" sz="2800" dirty="0"/>
          </a:p>
        </p:txBody>
      </p:sp>
      <p:sp>
        <p:nvSpPr>
          <p:cNvPr id="13" name="TextBox 12"/>
          <p:cNvSpPr txBox="1"/>
          <p:nvPr/>
        </p:nvSpPr>
        <p:spPr bwMode="white">
          <a:xfrm>
            <a:off x="2667691" y="6325507"/>
            <a:ext cx="6856618" cy="532493"/>
          </a:xfrm>
          <a:prstGeom prst="rect">
            <a:avLst/>
          </a:prstGeom>
        </p:spPr>
        <p:txBody>
          <a:bodyPr vert="horz" wrap="none" lIns="91440" tIns="91440" rIns="91440" bIns="91440" rtlCol="0">
            <a:normAutofit/>
          </a:bodyPr>
          <a:lstStyle/>
          <a:p>
            <a:pPr algn="ctr"/>
            <a:r>
              <a:rPr lang="en-US" dirty="0">
                <a:cs typeface="Inconsolata"/>
              </a:rPr>
              <a:t>https://</a:t>
            </a:r>
            <a:r>
              <a:rPr lang="en-US" dirty="0" err="1">
                <a:cs typeface="Inconsolata"/>
              </a:rPr>
              <a:t>github.com</a:t>
            </a:r>
            <a:r>
              <a:rPr lang="en-US" dirty="0">
                <a:cs typeface="Inconsolata"/>
              </a:rPr>
              <a:t>/</a:t>
            </a:r>
            <a:r>
              <a:rPr lang="en-US" dirty="0" err="1">
                <a:cs typeface="Inconsolata"/>
              </a:rPr>
              <a:t>portertech</a:t>
            </a:r>
            <a:r>
              <a:rPr lang="en-US" dirty="0">
                <a:cs typeface="Inconsolata"/>
              </a:rPr>
              <a:t>/kitchen-</a:t>
            </a:r>
            <a:r>
              <a:rPr lang="en-US" dirty="0" err="1">
                <a:cs typeface="Inconsolata"/>
              </a:rPr>
              <a:t>docker</a:t>
            </a:r>
            <a:endParaRPr lang="en-US" dirty="0" smtClean="0">
              <a:cs typeface="Inconsolata"/>
            </a:endParaRPr>
          </a:p>
        </p:txBody>
      </p:sp>
      <p:sp>
        <p:nvSpPr>
          <p:cNvPr id="11" name="Text Placeholder 5"/>
          <p:cNvSpPr>
            <a:spLocks noGrp="1"/>
          </p:cNvSpPr>
          <p:nvPr>
            <p:ph type="body" sz="quarter" idx="13"/>
          </p:nvPr>
        </p:nvSpPr>
        <p:spPr>
          <a:xfrm>
            <a:off x="817563" y="2281238"/>
            <a:ext cx="10804525" cy="469900"/>
          </a:xfrm>
        </p:spPr>
        <p:txBody>
          <a:bodyPr/>
          <a:lstStyle/>
          <a:p>
            <a:endParaRPr lang="en-US"/>
          </a:p>
        </p:txBody>
      </p:sp>
      <p:sp>
        <p:nvSpPr>
          <p:cNvPr id="12" name="Text Placeholder 5"/>
          <p:cNvSpPr>
            <a:spLocks noGrp="1"/>
          </p:cNvSpPr>
          <p:nvPr>
            <p:ph type="body" sz="quarter" idx="13"/>
          </p:nvPr>
        </p:nvSpPr>
        <p:spPr>
          <a:xfrm>
            <a:off x="834789" y="4375901"/>
            <a:ext cx="10803205" cy="469900"/>
          </a:xfrm>
        </p:spPr>
        <p:txBody>
          <a:bodyPr/>
          <a:lstStyle/>
          <a:p>
            <a:endParaRPr lang="en-US" dirty="0"/>
          </a:p>
        </p:txBody>
      </p:sp>
    </p:spTree>
    <p:extLst>
      <p:ext uri="{BB962C8B-B14F-4D97-AF65-F5344CB8AC3E}">
        <p14:creationId xmlns:p14="http://schemas.microsoft.com/office/powerpoint/2010/main" val="2767114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1512759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Tree>
    <p:extLst>
      <p:ext uri="{BB962C8B-B14F-4D97-AF65-F5344CB8AC3E}">
        <p14:creationId xmlns:p14="http://schemas.microsoft.com/office/powerpoint/2010/main" val="370898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p:txBody>
          <a:bodyPr>
            <a:normAutofit fontScale="90000"/>
          </a:bodyPr>
          <a:lstStyle/>
          <a:p>
            <a:r>
              <a:rPr lang="en-US" dirty="0" smtClean="0"/>
              <a:t>What You’ll Need Today</a:t>
            </a:r>
            <a:endParaRPr lang="en-US" dirty="0"/>
          </a:p>
        </p:txBody>
      </p:sp>
      <p:sp>
        <p:nvSpPr>
          <p:cNvPr id="6" name="Subtitle 5"/>
          <p:cNvSpPr>
            <a:spLocks noGrp="1"/>
          </p:cNvSpPr>
          <p:nvPr>
            <p:ph type="subTitle" idx="1"/>
          </p:nvPr>
        </p:nvSpPr>
        <p:spPr/>
        <p:txBody>
          <a:bodyPr/>
          <a:lstStyle/>
          <a:p>
            <a:r>
              <a:rPr lang="en-US" dirty="0" smtClean="0"/>
              <a:t>Laptop with </a:t>
            </a:r>
            <a:r>
              <a:rPr lang="en-US" dirty="0" err="1" smtClean="0"/>
              <a:t>wifi</a:t>
            </a:r>
            <a:r>
              <a:rPr lang="en-US" dirty="0" smtClean="0"/>
              <a:t> and an SSH Client</a:t>
            </a:r>
          </a:p>
          <a:p>
            <a:endParaRPr lang="en-US" dirty="0"/>
          </a:p>
          <a:p>
            <a:r>
              <a:rPr lang="en-US" dirty="0" err="1" smtClean="0"/>
              <a:t>WiFi</a:t>
            </a:r>
            <a:r>
              <a:rPr lang="en-US" dirty="0" smtClean="0"/>
              <a:t> – </a:t>
            </a:r>
            <a:r>
              <a:rPr lang="en-US" dirty="0" err="1" smtClean="0"/>
              <a:t>ExcellaATX</a:t>
            </a:r>
            <a:r>
              <a:rPr lang="en-US" dirty="0" smtClean="0"/>
              <a:t> / </a:t>
            </a:r>
            <a:r>
              <a:rPr lang="en-US" dirty="0" err="1" smtClean="0"/>
              <a:t>ATX@Excella</a:t>
            </a:r>
            <a:endParaRPr lang="en-US" dirty="0" smtClean="0"/>
          </a:p>
          <a:p>
            <a:endParaRPr lang="en-US" dirty="0"/>
          </a:p>
          <a:p>
            <a:r>
              <a:rPr lang="en-US" dirty="0" smtClean="0"/>
              <a:t>Optional:</a:t>
            </a:r>
          </a:p>
          <a:p>
            <a:pPr marL="457200" indent="-457200">
              <a:buFont typeface="Arial"/>
              <a:buChar char="•"/>
            </a:pPr>
            <a:r>
              <a:rPr lang="en-US" dirty="0" err="1" smtClean="0"/>
              <a:t>Atom.io</a:t>
            </a:r>
            <a:r>
              <a:rPr lang="en-US" dirty="0" smtClean="0"/>
              <a:t> or Sublime Text (text editor)</a:t>
            </a:r>
          </a:p>
          <a:p>
            <a:pPr marL="457200" indent="-457200">
              <a:buFont typeface="Arial"/>
              <a:buChar char="•"/>
            </a:pPr>
            <a:r>
              <a:rPr lang="en-US" dirty="0" smtClean="0"/>
              <a:t>Virtual Box &amp; Vagrant</a:t>
            </a:r>
          </a:p>
          <a:p>
            <a:pPr marL="457200" indent="-457200">
              <a:buFont typeface="Arial"/>
              <a:buChar char="•"/>
            </a:pPr>
            <a:r>
              <a:rPr lang="en-US" dirty="0" smtClean="0"/>
              <a:t>Chef Development Kit</a:t>
            </a:r>
            <a:endParaRPr lang="en-US" dirty="0"/>
          </a:p>
        </p:txBody>
      </p:sp>
    </p:spTree>
    <p:extLst>
      <p:ext uri="{BB962C8B-B14F-4D97-AF65-F5344CB8AC3E}">
        <p14:creationId xmlns:p14="http://schemas.microsoft.com/office/powerpoint/2010/main" val="1188893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CentOS</a:t>
            </a:r>
            <a:r>
              <a:rPr lang="en-US" dirty="0" smtClean="0"/>
              <a:t> 6.5 on </a:t>
            </a:r>
            <a:r>
              <a:rPr lang="en-US" dirty="0" smtClean="0"/>
              <a:t>EC2</a:t>
            </a:r>
            <a:endParaRPr lang="en-US" dirty="0"/>
          </a:p>
        </p:txBody>
      </p:sp>
      <p:sp>
        <p:nvSpPr>
          <p:cNvPr id="3" name="Subtitle 2"/>
          <p:cNvSpPr>
            <a:spLocks noGrp="1"/>
          </p:cNvSpPr>
          <p:nvPr>
            <p:ph type="subTitle" idx="1"/>
          </p:nvPr>
        </p:nvSpPr>
        <p:spPr>
          <a:xfrm>
            <a:off x="2260314" y="2629588"/>
            <a:ext cx="8230599" cy="3589212"/>
          </a:xfrm>
        </p:spPr>
        <p:txBody>
          <a:bodyPr/>
          <a:lstStyle/>
          <a:p>
            <a:r>
              <a:rPr lang="en-US" dirty="0" smtClean="0"/>
              <a:t>The chef user has been granted password-less </a:t>
            </a:r>
            <a:r>
              <a:rPr lang="en-US" dirty="0" err="1" smtClean="0"/>
              <a:t>sudoers</a:t>
            </a:r>
            <a:r>
              <a:rPr lang="en-US" dirty="0" smtClean="0"/>
              <a:t> access. </a:t>
            </a:r>
          </a:p>
          <a:p>
            <a:endParaRPr lang="en-US" dirty="0"/>
          </a:p>
          <a:p>
            <a:r>
              <a:rPr lang="en-US" dirty="0" smtClean="0"/>
              <a:t>The following software is installed:</a:t>
            </a:r>
          </a:p>
          <a:p>
            <a:endParaRPr lang="en-US" dirty="0"/>
          </a:p>
          <a:p>
            <a:pPr algn="r"/>
            <a:r>
              <a:rPr lang="en-US" dirty="0" smtClean="0">
                <a:solidFill>
                  <a:schemeClr val="tx2">
                    <a:lumMod val="50000"/>
                    <a:lumOff val="50000"/>
                  </a:schemeClr>
                </a:solidFill>
              </a:rPr>
              <a:t>Chef DK</a:t>
            </a:r>
          </a:p>
          <a:p>
            <a:pPr algn="r"/>
            <a:r>
              <a:rPr lang="en-US" dirty="0" err="1" smtClean="0">
                <a:solidFill>
                  <a:schemeClr val="tx2">
                    <a:lumMod val="50000"/>
                    <a:lumOff val="50000"/>
                  </a:schemeClr>
                </a:solidFill>
              </a:rPr>
              <a:t>Docker</a:t>
            </a:r>
            <a:endParaRPr lang="en-US" dirty="0" smtClean="0">
              <a:solidFill>
                <a:schemeClr val="tx2">
                  <a:lumMod val="50000"/>
                  <a:lumOff val="50000"/>
                </a:schemeClr>
              </a:solidFill>
            </a:endParaRPr>
          </a:p>
          <a:p>
            <a:pPr algn="r"/>
            <a:r>
              <a:rPr lang="en-US" dirty="0" smtClean="0">
                <a:solidFill>
                  <a:schemeClr val="tx2">
                    <a:lumMod val="50000"/>
                    <a:lumOff val="50000"/>
                  </a:schemeClr>
                </a:solidFill>
              </a:rPr>
              <a:t>kitchen-</a:t>
            </a:r>
            <a:r>
              <a:rPr lang="en-US" dirty="0" err="1" smtClean="0">
                <a:solidFill>
                  <a:schemeClr val="tx2">
                    <a:lumMod val="50000"/>
                    <a:lumOff val="50000"/>
                  </a:schemeClr>
                </a:solidFill>
              </a:rPr>
              <a:t>docker</a:t>
            </a:r>
            <a:r>
              <a:rPr lang="en-US" dirty="0" smtClean="0">
                <a:solidFill>
                  <a:schemeClr val="tx2">
                    <a:lumMod val="50000"/>
                    <a:lumOff val="50000"/>
                  </a:schemeClr>
                </a:solidFill>
              </a:rPr>
              <a:t> gem</a:t>
            </a:r>
            <a:endParaRPr lang="en-US" dirty="0">
              <a:solidFill>
                <a:schemeClr val="tx2">
                  <a:lumMod val="50000"/>
                  <a:lumOff val="50000"/>
                </a:schemeClr>
              </a:solidFill>
            </a:endParaRPr>
          </a:p>
        </p:txBody>
      </p:sp>
    </p:spTree>
    <p:extLst>
      <p:ext uri="{BB962C8B-B14F-4D97-AF65-F5344CB8AC3E}">
        <p14:creationId xmlns:p14="http://schemas.microsoft.com/office/powerpoint/2010/main" val="4114473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Converging &lt;default</a:t>
            </a:r>
            <a:r>
              <a:rPr lang="en-US" dirty="0" smtClean="0"/>
              <a:t>-ubuntu-1404&gt;</a:t>
            </a:r>
            <a:r>
              <a:rPr lang="en-US" dirty="0"/>
              <a:t>...</a:t>
            </a:r>
          </a:p>
          <a:p>
            <a:r>
              <a:rPr lang="en-US" dirty="0"/>
              <a:t>$$$$$$ Running legacy converge for '</a:t>
            </a:r>
            <a:r>
              <a:rPr lang="en-US" dirty="0" err="1"/>
              <a:t>Docker</a:t>
            </a:r>
            <a:r>
              <a:rPr lang="en-US" dirty="0"/>
              <a:t>' Driver</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3.2.3...</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Installing Chef Omnibus (install only if missing)</a:t>
            </a:r>
          </a:p>
          <a:p>
            <a:r>
              <a:rPr lang="en-US" dirty="0"/>
              <a:t>       Downloading https://</a:t>
            </a:r>
            <a:r>
              <a:rPr lang="en-US" dirty="0" err="1"/>
              <a:t>www.chef.io</a:t>
            </a:r>
            <a:r>
              <a:rPr lang="en-US" dirty="0"/>
              <a:t>/chef/</a:t>
            </a:r>
            <a:r>
              <a:rPr lang="en-US" dirty="0" err="1"/>
              <a:t>install.sh</a:t>
            </a:r>
            <a:r>
              <a:rPr lang="en-US" dirty="0"/>
              <a:t> to file /</a:t>
            </a:r>
            <a:r>
              <a:rPr lang="en-US" dirty="0" err="1"/>
              <a:t>tmp</a:t>
            </a:r>
            <a:r>
              <a:rPr lang="en-US" dirty="0"/>
              <a:t>/</a:t>
            </a:r>
            <a:r>
              <a:rPr lang="en-US" dirty="0" err="1"/>
              <a:t>install.sh</a:t>
            </a:r>
            <a:endParaRPr lang="en-US" dirty="0"/>
          </a:p>
          <a:p>
            <a:r>
              <a:rPr lang="en-US" dirty="0"/>
              <a:t>       Trying curl...</a:t>
            </a:r>
          </a:p>
          <a:p>
            <a:r>
              <a:rPr lang="en-US" dirty="0"/>
              <a:t>       Download complete</a:t>
            </a:r>
            <a:r>
              <a:rPr lang="en-US" dirty="0" smtClean="0"/>
              <a:t>.</a:t>
            </a:r>
            <a:endParaRPr lang="en-US" dirty="0"/>
          </a:p>
        </p:txBody>
      </p:sp>
      <p:sp>
        <p:nvSpPr>
          <p:cNvPr id="3" name="Title 2"/>
          <p:cNvSpPr>
            <a:spLocks noGrp="1"/>
          </p:cNvSpPr>
          <p:nvPr>
            <p:ph type="title"/>
          </p:nvPr>
        </p:nvSpPr>
        <p:spPr/>
        <p:txBody>
          <a:bodyPr/>
          <a:lstStyle/>
          <a:p>
            <a:r>
              <a:rPr lang="en-US" dirty="0"/>
              <a:t>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Tree>
    <p:extLst>
      <p:ext uri="{BB962C8B-B14F-4D97-AF65-F5344CB8AC3E}">
        <p14:creationId xmlns:p14="http://schemas.microsoft.com/office/powerpoint/2010/main" val="3105901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this test when </a:t>
            </a:r>
            <a:r>
              <a:rPr lang="en-US" dirty="0" smtClean="0">
                <a:latin typeface="Inconsolata"/>
                <a:cs typeface="Inconsolata"/>
              </a:rPr>
              <a:t>kitchen</a:t>
            </a:r>
            <a:r>
              <a:rPr lang="en-US" dirty="0" smtClean="0"/>
              <a:t> converges a recipe?</a:t>
            </a:r>
            <a:endParaRPr lang="en-US" dirty="0"/>
          </a:p>
        </p:txBody>
      </p:sp>
    </p:spTree>
    <p:extLst>
      <p:ext uri="{BB962C8B-B14F-4D97-AF65-F5344CB8AC3E}">
        <p14:creationId xmlns:p14="http://schemas.microsoft.com/office/powerpoint/2010/main" val="4117507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it NOT test when </a:t>
            </a:r>
            <a:r>
              <a:rPr lang="en-US" dirty="0" smtClean="0">
                <a:latin typeface="Inconsolata"/>
                <a:cs typeface="Inconsolata"/>
              </a:rPr>
              <a:t>kitchen</a:t>
            </a:r>
            <a:r>
              <a:rPr lang="en-US" dirty="0" smtClean="0"/>
              <a:t> converges a recipe?</a:t>
            </a:r>
            <a:endParaRPr lang="en-US" dirty="0"/>
          </a:p>
        </p:txBody>
      </p:sp>
    </p:spTree>
    <p:extLst>
      <p:ext uri="{BB962C8B-B14F-4D97-AF65-F5344CB8AC3E}">
        <p14:creationId xmlns:p14="http://schemas.microsoft.com/office/powerpoint/2010/main" val="1709227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is left to validate to ensure that the cookbook successfully applied the policy defined in </a:t>
            </a:r>
            <a:r>
              <a:rPr lang="en-US" smtClean="0"/>
              <a:t>the recipe?</a:t>
            </a:r>
            <a:endParaRPr lang="en-US" dirty="0"/>
          </a:p>
        </p:txBody>
      </p:sp>
    </p:spTree>
    <p:extLst>
      <p:ext uri="{BB962C8B-B14F-4D97-AF65-F5344CB8AC3E}">
        <p14:creationId xmlns:p14="http://schemas.microsoft.com/office/powerpoint/2010/main" val="2017003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Tree>
    <p:extLst>
      <p:ext uri="{BB962C8B-B14F-4D97-AF65-F5344CB8AC3E}">
        <p14:creationId xmlns:p14="http://schemas.microsoft.com/office/powerpoint/2010/main" val="2794673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ext uri="{D42A27DB-BD31-4B8C-83A1-F6EECF244321}">
                <p14:modId xmlns:p14="http://schemas.microsoft.com/office/powerpoint/2010/main" val="3852152337"/>
              </p:ext>
            </p:extLst>
          </p:nvPr>
        </p:nvGraphicFramePr>
        <p:xfrm>
          <a:off x="2414989" y="2774935"/>
          <a:ext cx="7362023" cy="1991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bwMode="white">
          <a:xfrm>
            <a:off x="2411472" y="4798390"/>
            <a:ext cx="7363027" cy="1718150"/>
          </a:xfrm>
          <a:prstGeom prst="rect">
            <a:avLst/>
          </a:prstGeom>
        </p:spPr>
        <p:txBody>
          <a:bodyPr vert="horz" wrap="none" lIns="91440" tIns="91440" rIns="91440" bIns="91440" rtlCol="0">
            <a:normAutofit/>
          </a:bodyPr>
          <a:lstStyle/>
          <a:p>
            <a:r>
              <a:rPr lang="en-US" sz="2400" dirty="0" smtClean="0">
                <a:latin typeface="Inconsolata"/>
                <a:cs typeface="Inconsolata"/>
              </a:rPr>
              <a:t>$ kitchen verify [</a:t>
            </a:r>
            <a:r>
              <a:rPr lang="en-US" sz="2400" dirty="0" err="1">
                <a:latin typeface="Inconsolata"/>
                <a:cs typeface="Inconsolata"/>
              </a:rPr>
              <a:t>INSTANCE|REGEXP|all</a:t>
            </a:r>
            <a:r>
              <a:rPr lang="en-US" sz="2400" dirty="0">
                <a:latin typeface="Inconsolata"/>
                <a:cs typeface="Inconsolata"/>
              </a:rPr>
              <a:t>]</a:t>
            </a:r>
          </a:p>
          <a:p>
            <a:endParaRPr lang="en-US" sz="2400" dirty="0">
              <a:latin typeface="Inconsolata"/>
              <a:cs typeface="Inconsolata"/>
            </a:endParaRPr>
          </a:p>
          <a:p>
            <a:r>
              <a:rPr lang="en-US" sz="2400" dirty="0" smtClean="0">
                <a:latin typeface="Inconsolata"/>
                <a:cs typeface="Inconsolata"/>
              </a:rPr>
              <a:t>Create, converge, and verify one </a:t>
            </a:r>
            <a:r>
              <a:rPr lang="en-US" sz="2400" dirty="0">
                <a:latin typeface="Inconsolata"/>
                <a:cs typeface="Inconsolata"/>
              </a:rPr>
              <a:t>or more </a:t>
            </a:r>
            <a:endParaRPr lang="en-US" sz="2400" dirty="0" smtClean="0">
              <a:latin typeface="Inconsolata"/>
              <a:cs typeface="Inconsolata"/>
            </a:endParaRPr>
          </a:p>
          <a:p>
            <a:r>
              <a:rPr lang="en-US" sz="2400" dirty="0" smtClean="0">
                <a:latin typeface="Inconsolata"/>
                <a:cs typeface="Inconsolata"/>
              </a:rPr>
              <a:t>instances.</a:t>
            </a:r>
          </a:p>
          <a:p>
            <a:endParaRPr lang="en-US" sz="2400" dirty="0" smtClean="0">
              <a:latin typeface="Inconsolata"/>
              <a:cs typeface="Inconsolata"/>
            </a:endParaRPr>
          </a:p>
        </p:txBody>
      </p:sp>
    </p:spTree>
    <p:extLst>
      <p:ext uri="{BB962C8B-B14F-4D97-AF65-F5344CB8AC3E}">
        <p14:creationId xmlns:p14="http://schemas.microsoft.com/office/powerpoint/2010/main" val="3673368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ext uri="{D42A27DB-BD31-4B8C-83A1-F6EECF244321}">
                <p14:modId xmlns:p14="http://schemas.microsoft.com/office/powerpoint/2010/main" val="4056347195"/>
              </p:ext>
            </p:extLst>
          </p:nvPr>
        </p:nvGraphicFramePr>
        <p:xfrm>
          <a:off x="2414989" y="2774935"/>
          <a:ext cx="7362023" cy="1991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bwMode="white">
          <a:xfrm>
            <a:off x="2411472" y="4798390"/>
            <a:ext cx="7363027" cy="1718150"/>
          </a:xfrm>
          <a:prstGeom prst="rect">
            <a:avLst/>
          </a:prstGeom>
        </p:spPr>
        <p:txBody>
          <a:bodyPr vert="horz" wrap="none" lIns="91440" tIns="91440" rIns="91440" bIns="91440" rtlCol="0">
            <a:normAutofit/>
          </a:bodyPr>
          <a:lstStyle/>
          <a:p>
            <a:r>
              <a:rPr lang="en-US" sz="2400" dirty="0">
                <a:latin typeface="Inconsolata"/>
                <a:cs typeface="Inconsolata"/>
              </a:rPr>
              <a:t>$ kitchen destroy [</a:t>
            </a:r>
            <a:r>
              <a:rPr lang="en-US" sz="2400" dirty="0" err="1">
                <a:latin typeface="Inconsolata"/>
                <a:cs typeface="Inconsolata"/>
              </a:rPr>
              <a:t>INSTANCE|REGEXP|all</a:t>
            </a:r>
            <a:r>
              <a:rPr lang="en-US" sz="2400" dirty="0">
                <a:latin typeface="Inconsolata"/>
                <a:cs typeface="Inconsolata"/>
              </a:rPr>
              <a:t>]</a:t>
            </a:r>
          </a:p>
          <a:p>
            <a:endParaRPr lang="en-US" sz="2400" dirty="0">
              <a:latin typeface="Inconsolata"/>
              <a:cs typeface="Inconsolata"/>
            </a:endParaRPr>
          </a:p>
          <a:p>
            <a:r>
              <a:rPr lang="en-US" sz="2400" dirty="0">
                <a:latin typeface="Inconsolata"/>
                <a:cs typeface="Inconsolata"/>
              </a:rPr>
              <a:t>Destroys one or more instances.</a:t>
            </a:r>
          </a:p>
          <a:p>
            <a:endParaRPr lang="en-US" sz="2400" dirty="0">
              <a:latin typeface="Inconsolata"/>
              <a:cs typeface="Inconsolata"/>
            </a:endParaRPr>
          </a:p>
        </p:txBody>
      </p:sp>
      <p:sp>
        <p:nvSpPr>
          <p:cNvPr id="4" name="Rectangle 3"/>
          <p:cNvSpPr/>
          <p:nvPr/>
        </p:nvSpPr>
        <p:spPr bwMode="auto">
          <a:xfrm>
            <a:off x="2663672" y="4356331"/>
            <a:ext cx="6864657" cy="466175"/>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dirty="0" smtClean="0">
                <a:gradFill>
                  <a:gsLst>
                    <a:gs pos="0">
                      <a:srgbClr val="FFFFFF"/>
                    </a:gs>
                    <a:gs pos="100000">
                      <a:srgbClr val="FFFFFF"/>
                    </a:gs>
                  </a:gsLst>
                  <a:lin ang="5400000" scaled="0"/>
                </a:gradFill>
                <a:latin typeface="Inconsolata"/>
                <a:cs typeface="Inconsolata"/>
              </a:rPr>
              <a:t>kitchen destroy</a:t>
            </a:r>
          </a:p>
        </p:txBody>
      </p:sp>
      <p:cxnSp>
        <p:nvCxnSpPr>
          <p:cNvPr id="9" name="Straight Arrow Connector 8"/>
          <p:cNvCxnSpPr/>
          <p:nvPr/>
        </p:nvCxnSpPr>
        <p:spPr>
          <a:xfrm>
            <a:off x="3665436" y="4187540"/>
            <a:ext cx="0" cy="450100"/>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6092659" y="4187227"/>
            <a:ext cx="0" cy="450100"/>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8439825" y="4179190"/>
            <a:ext cx="0" cy="450100"/>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30284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ext uri="{D42A27DB-BD31-4B8C-83A1-F6EECF244321}">
                <p14:modId xmlns:p14="http://schemas.microsoft.com/office/powerpoint/2010/main" val="2883177034"/>
              </p:ext>
            </p:extLst>
          </p:nvPr>
        </p:nvGraphicFramePr>
        <p:xfrm>
          <a:off x="2414989" y="2774935"/>
          <a:ext cx="7362023" cy="19913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p:cNvSpPr txBox="1"/>
          <p:nvPr/>
        </p:nvSpPr>
        <p:spPr bwMode="white">
          <a:xfrm>
            <a:off x="2411472" y="4798390"/>
            <a:ext cx="7363027" cy="1718150"/>
          </a:xfrm>
          <a:prstGeom prst="rect">
            <a:avLst/>
          </a:prstGeom>
        </p:spPr>
        <p:txBody>
          <a:bodyPr vert="horz" wrap="none" lIns="91440" tIns="91440" rIns="91440" bIns="91440" rtlCol="0">
            <a:normAutofit/>
          </a:bodyPr>
          <a:lstStyle/>
          <a:p>
            <a:r>
              <a:rPr lang="en-US" sz="2400" dirty="0" smtClean="0">
                <a:latin typeface="Inconsolata"/>
                <a:cs typeface="Inconsolata"/>
              </a:rPr>
              <a:t>$ kitchen test [</a:t>
            </a:r>
            <a:r>
              <a:rPr lang="en-US" sz="2400" dirty="0" err="1">
                <a:latin typeface="Inconsolata"/>
                <a:cs typeface="Inconsolata"/>
              </a:rPr>
              <a:t>INSTANCE|REGEXP|all</a:t>
            </a:r>
            <a:r>
              <a:rPr lang="en-US" sz="2400" dirty="0">
                <a:latin typeface="Inconsolata"/>
                <a:cs typeface="Inconsolata"/>
              </a:rPr>
              <a:t>]</a:t>
            </a:r>
          </a:p>
          <a:p>
            <a:endParaRPr lang="en-US" sz="2400" dirty="0">
              <a:latin typeface="Inconsolata"/>
              <a:cs typeface="Inconsolata"/>
            </a:endParaRPr>
          </a:p>
          <a:p>
            <a:r>
              <a:rPr lang="en-US" sz="2400" dirty="0" smtClean="0">
                <a:latin typeface="Inconsolata"/>
                <a:cs typeface="Inconsolata"/>
              </a:rPr>
              <a:t>Destroys (for </a:t>
            </a:r>
            <a:r>
              <a:rPr lang="en-US" sz="2400" dirty="0" err="1" smtClean="0">
                <a:latin typeface="Inconsolata"/>
                <a:cs typeface="Inconsolata"/>
              </a:rPr>
              <a:t>clean-up</a:t>
            </a:r>
            <a:r>
              <a:rPr lang="en-US" sz="2400" dirty="0">
                <a:latin typeface="Inconsolata"/>
                <a:cs typeface="Inconsolata"/>
              </a:rPr>
              <a:t>)</a:t>
            </a:r>
            <a:r>
              <a:rPr lang="en-US" sz="2400" dirty="0" smtClean="0">
                <a:latin typeface="Inconsolata"/>
                <a:cs typeface="Inconsolata"/>
              </a:rPr>
              <a:t>, creates, converges, verifies </a:t>
            </a:r>
          </a:p>
          <a:p>
            <a:r>
              <a:rPr lang="en-US" sz="2400" dirty="0" smtClean="0">
                <a:latin typeface="Inconsolata"/>
                <a:cs typeface="Inconsolata"/>
              </a:rPr>
              <a:t>and then destroys one or more instances.</a:t>
            </a:r>
          </a:p>
          <a:p>
            <a:endParaRPr lang="en-US" sz="2400" dirty="0" smtClean="0">
              <a:latin typeface="Inconsolata"/>
              <a:cs typeface="Inconsolata"/>
            </a:endParaRPr>
          </a:p>
        </p:txBody>
      </p:sp>
    </p:spTree>
    <p:extLst>
      <p:ext uri="{BB962C8B-B14F-4D97-AF65-F5344CB8AC3E}">
        <p14:creationId xmlns:p14="http://schemas.microsoft.com/office/powerpoint/2010/main" val="860013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2400" dirty="0" err="1"/>
              <a:t>Serverspec</a:t>
            </a:r>
            <a:r>
              <a:rPr lang="en-US" sz="2400" dirty="0"/>
              <a:t> tests your servers' actual state by executing command locally, via SSH, via </a:t>
            </a:r>
            <a:r>
              <a:rPr lang="en-US" sz="2400" dirty="0" err="1"/>
              <a:t>WinRM</a:t>
            </a:r>
            <a:r>
              <a:rPr lang="en-US" sz="2400" dirty="0"/>
              <a:t>, via </a:t>
            </a:r>
            <a:r>
              <a:rPr lang="en-US" sz="2400" dirty="0" err="1"/>
              <a:t>Docker</a:t>
            </a:r>
            <a:r>
              <a:rPr lang="en-US" sz="2400" dirty="0"/>
              <a:t> API and so on. So you don't need to install any agent </a:t>
            </a:r>
            <a:r>
              <a:rPr lang="en-US" sz="2400" dirty="0" err="1"/>
              <a:t>softwares</a:t>
            </a:r>
            <a:r>
              <a:rPr lang="en-US" sz="2400" dirty="0"/>
              <a:t> on your servers and can use any configuration management tools, Puppet, Chef, </a:t>
            </a:r>
            <a:r>
              <a:rPr lang="en-US" sz="2400" dirty="0" err="1"/>
              <a:t>CFEngine</a:t>
            </a:r>
            <a:r>
              <a:rPr lang="en-US" sz="2400" dirty="0"/>
              <a:t>, </a:t>
            </a:r>
            <a:r>
              <a:rPr lang="en-US" sz="2400" dirty="0" err="1"/>
              <a:t>Itamae</a:t>
            </a:r>
            <a:r>
              <a:rPr lang="en-US" sz="2400" dirty="0"/>
              <a:t> and so on</a:t>
            </a:r>
            <a:r>
              <a:rPr lang="en-US" sz="2400" dirty="0" smtClean="0"/>
              <a:t>.</a:t>
            </a:r>
            <a:endParaRPr lang="en-US" sz="2400" dirty="0"/>
          </a:p>
        </p:txBody>
      </p:sp>
      <p:sp>
        <p:nvSpPr>
          <p:cNvPr id="4" name="Content Placeholder 3"/>
          <p:cNvSpPr>
            <a:spLocks noGrp="1"/>
          </p:cNvSpPr>
          <p:nvPr>
            <p:ph sz="quarter" idx="4294967295"/>
          </p:nvPr>
        </p:nvSpPr>
        <p:spPr>
          <a:xfrm>
            <a:off x="2751909" y="6372682"/>
            <a:ext cx="6688183" cy="393100"/>
          </a:xfrm>
        </p:spPr>
        <p:txBody>
          <a:bodyPr anchor="ctr">
            <a:noAutofit/>
          </a:bodyPr>
          <a:lstStyle/>
          <a:p>
            <a:pPr algn="ctr"/>
            <a:r>
              <a:rPr lang="en-US" sz="1800" dirty="0">
                <a:cs typeface="Inconsolata"/>
              </a:rPr>
              <a:t>http://</a:t>
            </a:r>
            <a:r>
              <a:rPr lang="en-US" sz="1800" dirty="0" err="1" smtClean="0">
                <a:cs typeface="Inconsolata"/>
              </a:rPr>
              <a:t>serverspec.org</a:t>
            </a:r>
            <a:endParaRPr lang="en-US" sz="1800" dirty="0">
              <a:cs typeface="Inconsolata"/>
            </a:endParaRPr>
          </a:p>
        </p:txBody>
      </p:sp>
    </p:spTree>
    <p:extLst>
      <p:ext uri="{BB962C8B-B14F-4D97-AF65-F5344CB8AC3E}">
        <p14:creationId xmlns:p14="http://schemas.microsoft.com/office/powerpoint/2010/main" val="1755766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the </a:t>
            </a:r>
            <a:r>
              <a:rPr lang="en-US" dirty="0" smtClean="0">
                <a:latin typeface="Inconsolata"/>
                <a:cs typeface="Inconsolata"/>
              </a:rPr>
              <a:t>tree</a:t>
            </a:r>
            <a:r>
              <a:rPr lang="en-US" dirty="0" smtClean="0">
                <a:latin typeface="+mn-lt"/>
                <a:cs typeface="Inconsolata"/>
              </a:rPr>
              <a:t> package installed?</a:t>
            </a:r>
            <a:endParaRPr lang="en-US" dirty="0">
              <a:latin typeface="+mn-lt"/>
              <a:cs typeface="Inconsolata"/>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2997259" y="6375750"/>
            <a:ext cx="6197483" cy="482250"/>
          </a:xfrm>
          <a:prstGeom prst="rect">
            <a:avLst/>
          </a:prstGeom>
        </p:spPr>
        <p:txBody>
          <a:bodyPr vert="horz" wrap="none" lIns="91440" tIns="91440" rIns="91440" bIns="91440" rtlCol="0">
            <a:normAutofit/>
          </a:bodyPr>
          <a:lstStyle/>
          <a:p>
            <a:pPr algn="ctr"/>
            <a:r>
              <a:rPr lang="en-US" dirty="0">
                <a:cs typeface="Inconsolata"/>
              </a:rPr>
              <a:t>http://</a:t>
            </a:r>
            <a:r>
              <a:rPr lang="en-US" dirty="0" err="1">
                <a:cs typeface="Inconsolata"/>
              </a:rPr>
              <a:t>serverspec.org</a:t>
            </a:r>
            <a:r>
              <a:rPr lang="en-US" dirty="0">
                <a:cs typeface="Inconsolata"/>
              </a:rPr>
              <a:t>/</a:t>
            </a:r>
            <a:r>
              <a:rPr lang="en-US" dirty="0" err="1">
                <a:cs typeface="Inconsolata"/>
              </a:rPr>
              <a:t>resource_types.html#package</a:t>
            </a:r>
            <a:endParaRPr lang="en-US" dirty="0" smtClean="0">
              <a:cs typeface="Inconsolata"/>
            </a:endParaRPr>
          </a:p>
        </p:txBody>
      </p:sp>
    </p:spTree>
    <p:extLst>
      <p:ext uri="{BB962C8B-B14F-4D97-AF65-F5344CB8AC3E}">
        <p14:creationId xmlns:p14="http://schemas.microsoft.com/office/powerpoint/2010/main" val="992620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1800" dirty="0"/>
              <a:t>require "</a:t>
            </a:r>
            <a:r>
              <a:rPr lang="en-US" sz="1800" dirty="0" err="1" smtClean="0"/>
              <a:t>spec_helper</a:t>
            </a:r>
            <a:r>
              <a:rPr lang="en-US" sz="1800" dirty="0" smtClean="0"/>
              <a:t>"</a:t>
            </a:r>
          </a:p>
          <a:p>
            <a:endParaRPr lang="en-US" sz="1800" dirty="0"/>
          </a:p>
          <a:p>
            <a:r>
              <a:rPr lang="en-US" sz="1800" dirty="0" smtClean="0"/>
              <a:t>describe "workstation::default" do</a:t>
            </a:r>
          </a:p>
          <a:p>
            <a:endParaRPr lang="en-US" sz="1800" dirty="0"/>
          </a:p>
          <a:p>
            <a:r>
              <a:rPr lang="en-US" sz="1800" dirty="0" smtClean="0"/>
              <a:t>  describe </a:t>
            </a:r>
            <a:r>
              <a:rPr lang="en-US" sz="1800" dirty="0"/>
              <a:t>package('tree') do</a:t>
            </a:r>
          </a:p>
          <a:p>
            <a:r>
              <a:rPr lang="en-US" sz="1800" dirty="0"/>
              <a:t>  </a:t>
            </a:r>
            <a:r>
              <a:rPr lang="en-US" sz="1800" dirty="0" smtClean="0"/>
              <a:t>  it </a:t>
            </a:r>
            <a:r>
              <a:rPr lang="en-US" sz="1800" dirty="0"/>
              <a:t>{ should </a:t>
            </a:r>
            <a:r>
              <a:rPr lang="en-US" sz="1800" dirty="0" err="1"/>
              <a:t>be_installed</a:t>
            </a:r>
            <a:r>
              <a:rPr lang="en-US" sz="1800" dirty="0"/>
              <a:t> }</a:t>
            </a:r>
          </a:p>
          <a:p>
            <a:r>
              <a:rPr lang="en-US" sz="1800" dirty="0" smtClean="0"/>
              <a:t>  end</a:t>
            </a:r>
            <a:endParaRPr lang="en-US" sz="1800" dirty="0"/>
          </a:p>
          <a:p>
            <a:endParaRPr lang="en-US" sz="1800" dirty="0" smtClean="0"/>
          </a:p>
          <a:p>
            <a:r>
              <a:rPr lang="en-US" sz="1800" dirty="0" smtClean="0"/>
              <a:t>end</a:t>
            </a:r>
            <a:endParaRPr lang="en-US" sz="1800" dirty="0"/>
          </a:p>
          <a:p>
            <a:endParaRPr lang="en-US" sz="1800" dirty="0" smtClean="0"/>
          </a:p>
          <a:p>
            <a:endParaRPr lang="en-US" sz="1800" dirty="0"/>
          </a:p>
          <a:p>
            <a:endParaRPr lang="en-US" sz="1800" dirty="0"/>
          </a:p>
        </p:txBody>
      </p:sp>
      <p:sp>
        <p:nvSpPr>
          <p:cNvPr id="15" name="Text Placeholder 14"/>
          <p:cNvSpPr>
            <a:spLocks noGrp="1"/>
          </p:cNvSpPr>
          <p:nvPr>
            <p:ph type="body" sz="quarter" idx="11"/>
          </p:nvPr>
        </p:nvSpPr>
        <p:spPr/>
        <p:txBody>
          <a:bodyPr>
            <a:noAutofit/>
          </a:bodyPr>
          <a:lstStyle/>
          <a:p>
            <a:r>
              <a:rPr lang="en-US" sz="2000" dirty="0" smtClean="0"/>
              <a:t>~/cookbooks/workstation/test/integration/default/</a:t>
            </a:r>
            <a:r>
              <a:rPr lang="en-US" sz="2000" dirty="0" err="1" smtClean="0"/>
              <a:t>serverspec</a:t>
            </a:r>
            <a:r>
              <a:rPr lang="en-US" sz="2000" dirty="0" smtClean="0"/>
              <a:t>/</a:t>
            </a:r>
            <a:r>
              <a:rPr lang="en-US" sz="2000" dirty="0" err="1" smtClean="0"/>
              <a:t>default_spec.rb</a:t>
            </a:r>
            <a:endParaRPr lang="en-US" sz="20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5932221" y="6550565"/>
            <a:ext cx="914400" cy="914400"/>
          </a:xfrm>
          <a:prstGeom prst="rect">
            <a:avLst/>
          </a:prstGeom>
        </p:spPr>
        <p:txBody>
          <a:bodyPr vert="horz" wrap="none" lIns="91440" tIns="91440" rIns="91440" bIns="91440" rtlCol="0">
            <a:normAutofit/>
          </a:bodyPr>
          <a:lstStyle/>
          <a:p>
            <a:endParaRPr lang="en-US" dirty="0" smtClean="0"/>
          </a:p>
        </p:txBody>
      </p:sp>
      <p:sp>
        <p:nvSpPr>
          <p:cNvPr id="11" name="TextBox 10"/>
          <p:cNvSpPr txBox="1"/>
          <p:nvPr/>
        </p:nvSpPr>
        <p:spPr bwMode="white">
          <a:xfrm>
            <a:off x="2997259" y="6375750"/>
            <a:ext cx="6197483" cy="482250"/>
          </a:xfrm>
          <a:prstGeom prst="rect">
            <a:avLst/>
          </a:prstGeom>
        </p:spPr>
        <p:txBody>
          <a:bodyPr vert="horz" wrap="none" lIns="91440" tIns="91440" rIns="91440" bIns="91440" rtlCol="0">
            <a:normAutofit/>
          </a:bodyPr>
          <a:lstStyle/>
          <a:p>
            <a:pPr algn="ctr"/>
            <a:r>
              <a:rPr lang="en-US" dirty="0">
                <a:cs typeface="Inconsolata"/>
              </a:rPr>
              <a:t>http://</a:t>
            </a:r>
            <a:r>
              <a:rPr lang="en-US" dirty="0" err="1">
                <a:cs typeface="Inconsolata"/>
              </a:rPr>
              <a:t>kitchen.ci</a:t>
            </a:r>
            <a:r>
              <a:rPr lang="en-US" dirty="0">
                <a:cs typeface="Inconsolata"/>
              </a:rPr>
              <a:t>/docs/getting-started/writing-test</a:t>
            </a:r>
          </a:p>
        </p:txBody>
      </p:sp>
      <p:sp>
        <p:nvSpPr>
          <p:cNvPr id="19" name="Rectangle 18"/>
          <p:cNvSpPr/>
          <p:nvPr/>
        </p:nvSpPr>
        <p:spPr bwMode="auto">
          <a:xfrm>
            <a:off x="844717" y="1599795"/>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25623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1800" dirty="0"/>
              <a:t>require "</a:t>
            </a:r>
            <a:r>
              <a:rPr lang="en-US" sz="1800" dirty="0" err="1" smtClean="0"/>
              <a:t>spec_helper</a:t>
            </a:r>
            <a:r>
              <a:rPr lang="en-US" sz="1800" dirty="0" smtClean="0"/>
              <a:t>"</a:t>
            </a:r>
          </a:p>
          <a:p>
            <a:endParaRPr lang="en-US" sz="1800" dirty="0"/>
          </a:p>
          <a:p>
            <a:r>
              <a:rPr lang="en-US" sz="1800" dirty="0" smtClean="0"/>
              <a:t>describe </a:t>
            </a:r>
            <a:r>
              <a:rPr lang="en-US" sz="1800" dirty="0"/>
              <a:t>"workstation:</a:t>
            </a:r>
            <a:r>
              <a:rPr lang="en-US" sz="1800" dirty="0" smtClean="0"/>
              <a:t>:default" do</a:t>
            </a:r>
          </a:p>
          <a:p>
            <a:endParaRPr lang="en-US" sz="1800" dirty="0"/>
          </a:p>
          <a:p>
            <a:r>
              <a:rPr lang="en-US" sz="1800" dirty="0" smtClean="0"/>
              <a:t>  describe </a:t>
            </a:r>
            <a:r>
              <a:rPr lang="en-US" sz="1800" dirty="0"/>
              <a:t>package('tree') do</a:t>
            </a:r>
          </a:p>
          <a:p>
            <a:r>
              <a:rPr lang="en-US" sz="1800" dirty="0"/>
              <a:t>  </a:t>
            </a:r>
            <a:r>
              <a:rPr lang="en-US" sz="1800" dirty="0" smtClean="0"/>
              <a:t>  it </a:t>
            </a:r>
            <a:r>
              <a:rPr lang="en-US" sz="1800" dirty="0"/>
              <a:t>{ should </a:t>
            </a:r>
            <a:r>
              <a:rPr lang="en-US" sz="1800" dirty="0" err="1"/>
              <a:t>be_installed</a:t>
            </a:r>
            <a:r>
              <a:rPr lang="en-US" sz="1800" dirty="0"/>
              <a:t> }</a:t>
            </a:r>
          </a:p>
          <a:p>
            <a:r>
              <a:rPr lang="en-US" sz="1800" dirty="0" smtClean="0"/>
              <a:t>  end</a:t>
            </a:r>
            <a:endParaRPr lang="en-US" sz="1800" dirty="0"/>
          </a:p>
          <a:p>
            <a:endParaRPr lang="en-US" sz="1800" dirty="0" smtClean="0"/>
          </a:p>
          <a:p>
            <a:r>
              <a:rPr lang="en-US" sz="1800" dirty="0" smtClean="0"/>
              <a:t>end</a:t>
            </a:r>
            <a:endParaRPr lang="en-US" sz="1800" dirty="0"/>
          </a:p>
          <a:p>
            <a:endParaRPr lang="en-US" sz="1800" dirty="0" smtClean="0"/>
          </a:p>
          <a:p>
            <a:endParaRPr lang="en-US" sz="1800" dirty="0"/>
          </a:p>
          <a:p>
            <a:endParaRPr lang="en-US" sz="1800" dirty="0"/>
          </a:p>
        </p:txBody>
      </p:sp>
      <p:sp>
        <p:nvSpPr>
          <p:cNvPr id="15" name="Text Placeholder 14"/>
          <p:cNvSpPr>
            <a:spLocks noGrp="1"/>
          </p:cNvSpPr>
          <p:nvPr>
            <p:ph type="body" sz="quarter" idx="11"/>
          </p:nvPr>
        </p:nvSpPr>
        <p:spPr/>
        <p:txBody>
          <a:bodyPr anchor="ctr">
            <a:noAutofit/>
          </a:bodyPr>
          <a:lstStyle/>
          <a:p>
            <a:r>
              <a:rPr lang="en-US" sz="2000" dirty="0"/>
              <a:t>~/cookbooks/workstation/test/integration/default/</a:t>
            </a:r>
            <a:r>
              <a:rPr lang="en-US" sz="2000" dirty="0" err="1"/>
              <a:t>serverspec</a:t>
            </a:r>
            <a:r>
              <a:rPr lang="en-US" sz="2000" dirty="0"/>
              <a:t>/</a:t>
            </a:r>
            <a:r>
              <a:rPr lang="en-US" sz="2000" dirty="0" err="1"/>
              <a:t>default_spec.rb</a:t>
            </a:r>
            <a:endParaRPr lang="en-US" sz="2000"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1" name="TextBox 10"/>
          <p:cNvSpPr txBox="1"/>
          <p:nvPr/>
        </p:nvSpPr>
        <p:spPr bwMode="white">
          <a:xfrm>
            <a:off x="2997259" y="6355908"/>
            <a:ext cx="6197483" cy="482250"/>
          </a:xfrm>
          <a:prstGeom prst="rect">
            <a:avLst/>
          </a:prstGeom>
        </p:spPr>
        <p:txBody>
          <a:bodyPr vert="horz" wrap="none" lIns="91440" tIns="91440" rIns="91440" bIns="91440" rtlCol="0">
            <a:normAutofit/>
          </a:bodyPr>
          <a:lstStyle/>
          <a:p>
            <a:pPr algn="ctr"/>
            <a:r>
              <a:rPr lang="en-US" dirty="0">
                <a:cs typeface="Inconsolata"/>
              </a:rPr>
              <a:t>http://</a:t>
            </a:r>
            <a:r>
              <a:rPr lang="en-US" dirty="0" err="1">
                <a:cs typeface="Inconsolata"/>
              </a:rPr>
              <a:t>serverspec.org</a:t>
            </a:r>
            <a:r>
              <a:rPr lang="en-US" dirty="0">
                <a:cs typeface="Inconsolata"/>
              </a:rPr>
              <a:t>/</a:t>
            </a:r>
            <a:r>
              <a:rPr lang="en-US" dirty="0" err="1">
                <a:cs typeface="Inconsolata"/>
              </a:rPr>
              <a:t>resource_types.html#package</a:t>
            </a:r>
            <a:endParaRPr lang="en-US" dirty="0" smtClean="0">
              <a:cs typeface="Inconsolata"/>
            </a:endParaRPr>
          </a:p>
        </p:txBody>
      </p:sp>
      <p:sp>
        <p:nvSpPr>
          <p:cNvPr id="19" name="Rectangle 18"/>
          <p:cNvSpPr/>
          <p:nvPr/>
        </p:nvSpPr>
        <p:spPr bwMode="auto">
          <a:xfrm>
            <a:off x="852755" y="2282983"/>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Rectangle 7"/>
          <p:cNvSpPr/>
          <p:nvPr/>
        </p:nvSpPr>
        <p:spPr bwMode="auto">
          <a:xfrm>
            <a:off x="844734" y="4400541"/>
            <a:ext cx="527807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72461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1800" dirty="0"/>
              <a:t>require "</a:t>
            </a:r>
            <a:r>
              <a:rPr lang="en-US" sz="1800" dirty="0" err="1" smtClean="0"/>
              <a:t>spec_helper</a:t>
            </a:r>
            <a:r>
              <a:rPr lang="en-US" sz="1800" dirty="0" smtClean="0"/>
              <a:t>"</a:t>
            </a:r>
          </a:p>
          <a:p>
            <a:endParaRPr lang="en-US" sz="1800" dirty="0"/>
          </a:p>
          <a:p>
            <a:r>
              <a:rPr lang="en-US" sz="1800" dirty="0" smtClean="0"/>
              <a:t>describe </a:t>
            </a:r>
            <a:r>
              <a:rPr lang="en-US" sz="1800" dirty="0"/>
              <a:t>"workstation:</a:t>
            </a:r>
            <a:r>
              <a:rPr lang="en-US" sz="1800" dirty="0" smtClean="0"/>
              <a:t>:default" do</a:t>
            </a:r>
          </a:p>
          <a:p>
            <a:endParaRPr lang="en-US" sz="1800" dirty="0"/>
          </a:p>
          <a:p>
            <a:r>
              <a:rPr lang="en-US" sz="1800" dirty="0" smtClean="0"/>
              <a:t>  describe </a:t>
            </a:r>
            <a:r>
              <a:rPr lang="en-US" sz="1800" dirty="0"/>
              <a:t>package('tree') do</a:t>
            </a:r>
          </a:p>
          <a:p>
            <a:r>
              <a:rPr lang="en-US" sz="1800" dirty="0"/>
              <a:t>  </a:t>
            </a:r>
            <a:r>
              <a:rPr lang="en-US" sz="1800" dirty="0" smtClean="0"/>
              <a:t>  it </a:t>
            </a:r>
            <a:r>
              <a:rPr lang="en-US" sz="1800" dirty="0"/>
              <a:t>{ should </a:t>
            </a:r>
            <a:r>
              <a:rPr lang="en-US" sz="1800" dirty="0" err="1"/>
              <a:t>be_installed</a:t>
            </a:r>
            <a:r>
              <a:rPr lang="en-US" sz="1800" dirty="0"/>
              <a:t> }</a:t>
            </a:r>
          </a:p>
          <a:p>
            <a:r>
              <a:rPr lang="en-US" sz="1800" dirty="0" smtClean="0"/>
              <a:t>  end</a:t>
            </a:r>
            <a:endParaRPr lang="en-US" sz="1800" dirty="0"/>
          </a:p>
          <a:p>
            <a:endParaRPr lang="en-US" sz="1800" dirty="0" smtClean="0"/>
          </a:p>
          <a:p>
            <a:r>
              <a:rPr lang="en-US" sz="1800" dirty="0" smtClean="0"/>
              <a:t>end</a:t>
            </a:r>
            <a:endParaRPr lang="en-US" sz="1800" dirty="0"/>
          </a:p>
          <a:p>
            <a:endParaRPr lang="en-US" sz="1800" dirty="0" smtClean="0"/>
          </a:p>
          <a:p>
            <a:endParaRPr lang="en-US" sz="1800" dirty="0"/>
          </a:p>
          <a:p>
            <a:endParaRPr lang="en-US" sz="1800" dirty="0"/>
          </a:p>
        </p:txBody>
      </p:sp>
      <p:sp>
        <p:nvSpPr>
          <p:cNvPr id="15" name="Text Placeholder 14"/>
          <p:cNvSpPr>
            <a:spLocks noGrp="1"/>
          </p:cNvSpPr>
          <p:nvPr>
            <p:ph type="body" sz="quarter" idx="11"/>
          </p:nvPr>
        </p:nvSpPr>
        <p:spPr/>
        <p:txBody>
          <a:bodyPr anchor="ctr">
            <a:noAutofit/>
          </a:bodyPr>
          <a:lstStyle/>
          <a:p>
            <a:r>
              <a:rPr lang="en-US" sz="2000" dirty="0"/>
              <a:t>~/cookbooks/workstation/test/integration/default/</a:t>
            </a:r>
            <a:r>
              <a:rPr lang="en-US" sz="2000" dirty="0" err="1"/>
              <a:t>serverspec</a:t>
            </a:r>
            <a:r>
              <a:rPr lang="en-US" sz="2000" dirty="0"/>
              <a:t>/</a:t>
            </a:r>
            <a:r>
              <a:rPr lang="en-US" sz="2000" dirty="0" err="1"/>
              <a:t>default_spec.rb</a:t>
            </a:r>
            <a:endParaRPr lang="en-US" sz="20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1" name="TextBox 10"/>
          <p:cNvSpPr txBox="1"/>
          <p:nvPr/>
        </p:nvSpPr>
        <p:spPr bwMode="white">
          <a:xfrm>
            <a:off x="2997259" y="6355908"/>
            <a:ext cx="6197483" cy="482250"/>
          </a:xfrm>
          <a:prstGeom prst="rect">
            <a:avLst/>
          </a:prstGeom>
        </p:spPr>
        <p:txBody>
          <a:bodyPr vert="horz" wrap="none" lIns="91440" tIns="91440" rIns="91440" bIns="91440" rtlCol="0">
            <a:normAutofit/>
          </a:bodyPr>
          <a:lstStyle/>
          <a:p>
            <a:pPr algn="ctr"/>
            <a:r>
              <a:rPr lang="en-US" dirty="0">
                <a:cs typeface="Inconsolata"/>
              </a:rPr>
              <a:t>http://</a:t>
            </a:r>
            <a:r>
              <a:rPr lang="en-US" dirty="0" err="1">
                <a:cs typeface="Inconsolata"/>
              </a:rPr>
              <a:t>serverspec.org</a:t>
            </a:r>
            <a:r>
              <a:rPr lang="en-US" dirty="0">
                <a:cs typeface="Inconsolata"/>
              </a:rPr>
              <a:t>/</a:t>
            </a:r>
            <a:r>
              <a:rPr lang="en-US" dirty="0" err="1">
                <a:cs typeface="Inconsolata"/>
              </a:rPr>
              <a:t>resource_types.html#package</a:t>
            </a:r>
            <a:endParaRPr lang="en-US" dirty="0" smtClean="0">
              <a:cs typeface="Inconsolata"/>
            </a:endParaRPr>
          </a:p>
        </p:txBody>
      </p:sp>
      <p:sp>
        <p:nvSpPr>
          <p:cNvPr id="19" name="Rectangle 18"/>
          <p:cNvSpPr/>
          <p:nvPr/>
        </p:nvSpPr>
        <p:spPr bwMode="auto">
          <a:xfrm>
            <a:off x="836263" y="2992289"/>
            <a:ext cx="5278079" cy="104910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26714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260314" y="2629588"/>
            <a:ext cx="8230599" cy="513076"/>
          </a:xfrm>
        </p:spPr>
        <p:txBody>
          <a:bodyPr/>
          <a:lstStyle/>
          <a:p>
            <a:r>
              <a:rPr lang="en-US" sz="2000" dirty="0">
                <a:latin typeface="Inconsolata"/>
                <a:cs typeface="Inconsolata"/>
              </a:rPr>
              <a:t>workstation</a:t>
            </a:r>
            <a:r>
              <a:rPr lang="en-US" sz="2000" dirty="0" smtClean="0">
                <a:latin typeface="Inconsolata"/>
                <a:cs typeface="Inconsolata"/>
              </a:rPr>
              <a:t>/</a:t>
            </a:r>
            <a:r>
              <a:rPr lang="en-US" sz="2000" dirty="0">
                <a:latin typeface="Inconsolata"/>
                <a:cs typeface="Inconsolata"/>
              </a:rPr>
              <a:t>test/integration/default/</a:t>
            </a:r>
            <a:r>
              <a:rPr lang="en-US" sz="2000" dirty="0" err="1">
                <a:latin typeface="Inconsolata"/>
                <a:cs typeface="Inconsolata"/>
              </a:rPr>
              <a:t>serverspec</a:t>
            </a:r>
            <a:r>
              <a:rPr lang="en-US" sz="2000" dirty="0">
                <a:latin typeface="Inconsolata"/>
                <a:cs typeface="Inconsolata"/>
              </a:rPr>
              <a:t>/</a:t>
            </a:r>
            <a:r>
              <a:rPr lang="en-US" sz="2000" dirty="0" err="1">
                <a:latin typeface="Inconsolata"/>
                <a:cs typeface="Inconsolata"/>
              </a:rPr>
              <a:t>default_spec.rb</a:t>
            </a:r>
            <a:endParaRPr lang="en-US" sz="2000" dirty="0">
              <a:latin typeface="Inconsolata"/>
              <a:cs typeface="Inconsolata"/>
            </a:endParaRPr>
          </a:p>
          <a:p>
            <a:endParaRPr lang="en-US" sz="2000" dirty="0">
              <a:latin typeface="Inconsolata"/>
              <a:cs typeface="Inconsolata"/>
            </a:endParaRPr>
          </a:p>
        </p:txBody>
      </p:sp>
      <p:sp>
        <p:nvSpPr>
          <p:cNvPr id="4" name="Content Placeholder 3"/>
          <p:cNvSpPr>
            <a:spLocks noGrp="1"/>
          </p:cNvSpPr>
          <p:nvPr>
            <p:ph sz="quarter" idx="4294967295"/>
          </p:nvPr>
        </p:nvSpPr>
        <p:spPr>
          <a:xfrm>
            <a:off x="2739578" y="6335695"/>
            <a:ext cx="6688183" cy="393100"/>
          </a:xfrm>
        </p:spPr>
        <p:txBody>
          <a:bodyPr>
            <a:normAutofit/>
          </a:bodyPr>
          <a:lstStyle/>
          <a:p>
            <a:pPr algn="ctr"/>
            <a:r>
              <a:rPr lang="en-US" sz="1800" dirty="0">
                <a:cs typeface="Inconsolata"/>
              </a:rPr>
              <a:t>http://</a:t>
            </a:r>
            <a:r>
              <a:rPr lang="en-US" sz="1800" dirty="0" err="1">
                <a:cs typeface="Inconsolata"/>
              </a:rPr>
              <a:t>kitchen.ci</a:t>
            </a:r>
            <a:r>
              <a:rPr lang="en-US" sz="1800" dirty="0">
                <a:cs typeface="Inconsolata"/>
              </a:rPr>
              <a:t>/docs/getting-started/writing-test</a:t>
            </a:r>
          </a:p>
        </p:txBody>
      </p:sp>
      <p:sp>
        <p:nvSpPr>
          <p:cNvPr id="5" name="Rectangle 4"/>
          <p:cNvSpPr/>
          <p:nvPr/>
        </p:nvSpPr>
        <p:spPr>
          <a:xfrm>
            <a:off x="2260251" y="3688849"/>
            <a:ext cx="8229651" cy="923330"/>
          </a:xfrm>
          <a:prstGeom prst="rect">
            <a:avLst/>
          </a:prstGeom>
        </p:spPr>
        <p:txBody>
          <a:bodyPr wrap="square">
            <a:spAutoFit/>
          </a:bodyPr>
          <a:lstStyle/>
          <a:p>
            <a:r>
              <a:rPr lang="en-US"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3866373" y="2740788"/>
            <a:ext cx="2056820" cy="28131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72933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260314" y="2629588"/>
            <a:ext cx="8230599" cy="513076"/>
          </a:xfrm>
        </p:spPr>
        <p:txBody>
          <a:bodyPr/>
          <a:lstStyle/>
          <a:p>
            <a:r>
              <a:rPr lang="en-US" sz="2000" dirty="0" smtClean="0">
                <a:latin typeface="Inconsolata"/>
                <a:cs typeface="Inconsolata"/>
              </a:rPr>
              <a:t>workstation/test/integration/default/</a:t>
            </a:r>
            <a:r>
              <a:rPr lang="en-US" sz="2000" dirty="0" err="1" smtClean="0">
                <a:latin typeface="Inconsolata"/>
                <a:cs typeface="Inconsolata"/>
              </a:rPr>
              <a:t>serverspec</a:t>
            </a:r>
            <a:r>
              <a:rPr lang="en-US" sz="2000" dirty="0" smtClean="0">
                <a:latin typeface="Inconsolata"/>
                <a:cs typeface="Inconsolata"/>
              </a:rPr>
              <a:t>/</a:t>
            </a:r>
            <a:r>
              <a:rPr lang="en-US" sz="2000" dirty="0" err="1" smtClean="0">
                <a:latin typeface="Inconsolata"/>
                <a:cs typeface="Inconsolata"/>
              </a:rPr>
              <a:t>default_spec.rb</a:t>
            </a:r>
            <a:endParaRPr lang="en-US" sz="2000" dirty="0" smtClean="0">
              <a:latin typeface="Inconsolata"/>
              <a:cs typeface="Inconsolata"/>
            </a:endParaRPr>
          </a:p>
          <a:p>
            <a:endParaRPr lang="en-US" sz="2000" dirty="0">
              <a:latin typeface="Inconsolata"/>
              <a:cs typeface="Inconsolata"/>
            </a:endParaRPr>
          </a:p>
        </p:txBody>
      </p:sp>
      <p:sp>
        <p:nvSpPr>
          <p:cNvPr id="5" name="Rectangle 4"/>
          <p:cNvSpPr/>
          <p:nvPr/>
        </p:nvSpPr>
        <p:spPr>
          <a:xfrm>
            <a:off x="2260251" y="3688849"/>
            <a:ext cx="8229651" cy="1015663"/>
          </a:xfrm>
          <a:prstGeom prst="rect">
            <a:avLst/>
          </a:prstGeom>
        </p:spPr>
        <p:txBody>
          <a:bodyPr wrap="square">
            <a:spAutoFit/>
          </a:bodyPr>
          <a:lstStyle/>
          <a:p>
            <a:r>
              <a:rPr lang="en-US" sz="2000" dirty="0"/>
              <a:t>This corresponds exactly to the Suite name we set up in the </a:t>
            </a:r>
            <a:r>
              <a:rPr lang="en-US" sz="2000" dirty="0">
                <a:latin typeface="Inconsolata"/>
                <a:cs typeface="Inconsolata"/>
              </a:rPr>
              <a:t>.</a:t>
            </a:r>
            <a:r>
              <a:rPr lang="en-US" sz="2000" dirty="0" err="1">
                <a:latin typeface="Inconsolata"/>
                <a:cs typeface="Inconsolata"/>
              </a:rPr>
              <a:t>kitchen.yml</a:t>
            </a:r>
            <a:r>
              <a:rPr lang="en-US" sz="2000" dirty="0"/>
              <a:t> file. If we had a suite called "server-only", then you would put tests for the server only suite under</a:t>
            </a:r>
          </a:p>
        </p:txBody>
      </p:sp>
      <p:sp>
        <p:nvSpPr>
          <p:cNvPr id="6" name="Rectangle 5"/>
          <p:cNvSpPr/>
          <p:nvPr/>
        </p:nvSpPr>
        <p:spPr bwMode="auto">
          <a:xfrm>
            <a:off x="6040191" y="2724712"/>
            <a:ext cx="916358" cy="28131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Content Placeholder 3"/>
          <p:cNvSpPr>
            <a:spLocks noGrp="1"/>
          </p:cNvSpPr>
          <p:nvPr>
            <p:ph sz="quarter" idx="4294967295"/>
          </p:nvPr>
        </p:nvSpPr>
        <p:spPr>
          <a:xfrm>
            <a:off x="2739578" y="6335695"/>
            <a:ext cx="6688183" cy="393100"/>
          </a:xfrm>
        </p:spPr>
        <p:txBody>
          <a:bodyPr>
            <a:normAutofit/>
          </a:bodyPr>
          <a:lstStyle/>
          <a:p>
            <a:pPr algn="ctr"/>
            <a:r>
              <a:rPr lang="en-US" sz="1800" dirty="0">
                <a:cs typeface="Inconsolata"/>
              </a:rPr>
              <a:t>http://</a:t>
            </a:r>
            <a:r>
              <a:rPr lang="en-US" sz="1800" dirty="0" err="1">
                <a:cs typeface="Inconsolata"/>
              </a:rPr>
              <a:t>kitchen.ci</a:t>
            </a:r>
            <a:r>
              <a:rPr lang="en-US" sz="1800" dirty="0">
                <a:cs typeface="Inconsolata"/>
              </a:rPr>
              <a:t>/docs/getting-started/writing-test</a:t>
            </a:r>
          </a:p>
        </p:txBody>
      </p:sp>
    </p:spTree>
    <p:extLst>
      <p:ext uri="{BB962C8B-B14F-4D97-AF65-F5344CB8AC3E}">
        <p14:creationId xmlns:p14="http://schemas.microsoft.com/office/powerpoint/2010/main" val="1174740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260314" y="2629588"/>
            <a:ext cx="8230599" cy="513076"/>
          </a:xfrm>
        </p:spPr>
        <p:txBody>
          <a:bodyPr/>
          <a:lstStyle/>
          <a:p>
            <a:r>
              <a:rPr lang="en-US" sz="2000" dirty="0" smtClean="0">
                <a:latin typeface="Inconsolata"/>
                <a:cs typeface="Inconsolata"/>
              </a:rPr>
              <a:t>workstation/</a:t>
            </a:r>
            <a:r>
              <a:rPr lang="en-US" sz="2000" dirty="0">
                <a:latin typeface="Inconsolata"/>
                <a:cs typeface="Inconsolata"/>
              </a:rPr>
              <a:t>test/integration/default/</a:t>
            </a:r>
            <a:r>
              <a:rPr lang="en-US" sz="2000" dirty="0" err="1">
                <a:latin typeface="Inconsolata"/>
                <a:cs typeface="Inconsolata"/>
              </a:rPr>
              <a:t>serverspec</a:t>
            </a:r>
            <a:r>
              <a:rPr lang="en-US" sz="2000" dirty="0">
                <a:latin typeface="Inconsolata"/>
                <a:cs typeface="Inconsolata"/>
              </a:rPr>
              <a:t>/</a:t>
            </a:r>
            <a:r>
              <a:rPr lang="en-US" sz="2000" dirty="0" err="1">
                <a:latin typeface="Inconsolata"/>
                <a:cs typeface="Inconsolata"/>
              </a:rPr>
              <a:t>default_spec.rb</a:t>
            </a:r>
            <a:endParaRPr lang="en-US" sz="2000" dirty="0">
              <a:latin typeface="Inconsolata"/>
              <a:cs typeface="Inconsolata"/>
            </a:endParaRPr>
          </a:p>
          <a:p>
            <a:endParaRPr lang="en-US" sz="2000" dirty="0">
              <a:latin typeface="Inconsolata"/>
              <a:cs typeface="Inconsolata"/>
            </a:endParaRPr>
          </a:p>
        </p:txBody>
      </p:sp>
      <p:sp>
        <p:nvSpPr>
          <p:cNvPr id="5" name="Rectangle 4"/>
          <p:cNvSpPr/>
          <p:nvPr/>
        </p:nvSpPr>
        <p:spPr>
          <a:xfrm>
            <a:off x="2260251" y="3688849"/>
            <a:ext cx="8229651" cy="707886"/>
          </a:xfrm>
          <a:prstGeom prst="rect">
            <a:avLst/>
          </a:prstGeom>
        </p:spPr>
        <p:txBody>
          <a:bodyPr wrap="square">
            <a:spAutoFit/>
          </a:bodyPr>
          <a:lstStyle/>
          <a:p>
            <a:r>
              <a:rPr lang="en-US" sz="2000" dirty="0"/>
              <a:t>This tells Test Kitchen (and Busser) which Busser runner plugin needs to be installed on the remote instance</a:t>
            </a:r>
            <a:r>
              <a:rPr lang="en-US" sz="2000" dirty="0" smtClean="0"/>
              <a:t>.</a:t>
            </a:r>
            <a:endParaRPr lang="en-US" sz="2000" dirty="0"/>
          </a:p>
        </p:txBody>
      </p:sp>
      <p:sp>
        <p:nvSpPr>
          <p:cNvPr id="6" name="Rectangle 5"/>
          <p:cNvSpPr/>
          <p:nvPr/>
        </p:nvSpPr>
        <p:spPr bwMode="auto">
          <a:xfrm>
            <a:off x="7094444" y="2708637"/>
            <a:ext cx="1222754" cy="28131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Content Placeholder 3"/>
          <p:cNvSpPr txBox="1">
            <a:spLocks/>
          </p:cNvSpPr>
          <p:nvPr/>
        </p:nvSpPr>
        <p:spPr bwMode="white">
          <a:xfrm>
            <a:off x="2739578" y="6282223"/>
            <a:ext cx="6688183" cy="393100"/>
          </a:xfrm>
          <a:prstGeom prst="rect">
            <a:avLst/>
          </a:prstGeom>
        </p:spPr>
        <p:txBody>
          <a:bodyPr vert="horz" wrap="square" lIns="0" tIns="0" rIns="0" bIns="0" rtlCol="0" anchor="ctr">
            <a:normAutofit/>
          </a:bodyPr>
          <a:lstStyle>
            <a:lvl1pPr marL="0" indent="0" algn="ctr" defTabSz="914363" rtl="0" eaLnBrk="1" latinLnBrk="0" hangingPunct="1">
              <a:lnSpc>
                <a:spcPct val="100000"/>
              </a:lnSpc>
              <a:spcBef>
                <a:spcPts val="600"/>
              </a:spcBef>
              <a:buSzPct val="90000"/>
              <a:buFont typeface="Arial" pitchFamily="34" charset="0"/>
              <a:buNone/>
              <a:defRPr sz="1800" kern="1200" baseline="0">
                <a:solidFill>
                  <a:schemeClr val="tx1"/>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dirty="0" smtClean="0">
                <a:cs typeface="Inconsolata"/>
              </a:rPr>
              <a:t>http://</a:t>
            </a:r>
            <a:r>
              <a:rPr lang="en-US" dirty="0" err="1" smtClean="0">
                <a:cs typeface="Inconsolata"/>
              </a:rPr>
              <a:t>kitchen.ci</a:t>
            </a:r>
            <a:r>
              <a:rPr lang="en-US" dirty="0" smtClean="0">
                <a:cs typeface="Inconsolata"/>
              </a:rPr>
              <a:t>/docs/getting-started/writing-test</a:t>
            </a:r>
            <a:endParaRPr lang="en-US" dirty="0">
              <a:cs typeface="Inconsolata"/>
            </a:endParaRPr>
          </a:p>
        </p:txBody>
      </p:sp>
    </p:spTree>
    <p:extLst>
      <p:ext uri="{BB962C8B-B14F-4D97-AF65-F5344CB8AC3E}">
        <p14:creationId xmlns:p14="http://schemas.microsoft.com/office/powerpoint/2010/main" val="1956894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260314" y="2629588"/>
            <a:ext cx="8230599" cy="513076"/>
          </a:xfrm>
        </p:spPr>
        <p:txBody>
          <a:bodyPr/>
          <a:lstStyle/>
          <a:p>
            <a:r>
              <a:rPr lang="en-US" sz="2000" dirty="0" smtClean="0">
                <a:latin typeface="Inconsolata"/>
                <a:cs typeface="Inconsolata"/>
              </a:rPr>
              <a:t>workstation/</a:t>
            </a:r>
            <a:r>
              <a:rPr lang="en-US" sz="2000" dirty="0">
                <a:latin typeface="Inconsolata"/>
                <a:cs typeface="Inconsolata"/>
              </a:rPr>
              <a:t>test/integration/default/</a:t>
            </a:r>
            <a:r>
              <a:rPr lang="en-US" sz="2000" dirty="0" err="1">
                <a:latin typeface="Inconsolata"/>
                <a:cs typeface="Inconsolata"/>
              </a:rPr>
              <a:t>serverspec</a:t>
            </a:r>
            <a:r>
              <a:rPr lang="en-US" sz="2000" dirty="0">
                <a:latin typeface="Inconsolata"/>
                <a:cs typeface="Inconsolata"/>
              </a:rPr>
              <a:t>/</a:t>
            </a:r>
            <a:r>
              <a:rPr lang="en-US" sz="2000" dirty="0" err="1">
                <a:latin typeface="Inconsolata"/>
                <a:cs typeface="Inconsolata"/>
              </a:rPr>
              <a:t>default_spec.rb</a:t>
            </a:r>
            <a:endParaRPr lang="en-US" sz="2000" dirty="0">
              <a:latin typeface="Inconsolata"/>
              <a:cs typeface="Inconsolata"/>
            </a:endParaRPr>
          </a:p>
          <a:p>
            <a:endParaRPr lang="en-US" sz="2000" dirty="0">
              <a:latin typeface="Inconsolata"/>
              <a:cs typeface="Inconsolata"/>
            </a:endParaRPr>
          </a:p>
        </p:txBody>
      </p:sp>
      <p:sp>
        <p:nvSpPr>
          <p:cNvPr id="5" name="Rectangle 4"/>
          <p:cNvSpPr/>
          <p:nvPr/>
        </p:nvSpPr>
        <p:spPr>
          <a:xfrm>
            <a:off x="2260251" y="3688849"/>
            <a:ext cx="8229651" cy="1015663"/>
          </a:xfrm>
          <a:prstGeom prst="rect">
            <a:avLst/>
          </a:prstGeom>
        </p:spPr>
        <p:txBody>
          <a:bodyPr wrap="square">
            <a:spAutoFit/>
          </a:bodyPr>
          <a:lstStyle/>
          <a:p>
            <a:r>
              <a:rPr lang="en-US" sz="2000" dirty="0" smtClean="0"/>
              <a:t>All test files (or specs) are name after the recipe they test and end with the suffix "_</a:t>
            </a:r>
            <a:r>
              <a:rPr lang="en-US" sz="2000" dirty="0" err="1" smtClean="0"/>
              <a:t>spec.rb</a:t>
            </a:r>
            <a:r>
              <a:rPr lang="en-US" sz="2000" dirty="0" smtClean="0"/>
              <a:t>". A spec missing that will not be found when executing </a:t>
            </a:r>
            <a:r>
              <a:rPr lang="en-US" sz="2000" dirty="0" smtClean="0">
                <a:latin typeface="Inconsolata"/>
                <a:cs typeface="Inconsolata"/>
              </a:rPr>
              <a:t>kitchen verify</a:t>
            </a:r>
            <a:r>
              <a:rPr lang="en-US" sz="2000" dirty="0" smtClean="0"/>
              <a:t>.</a:t>
            </a:r>
            <a:endParaRPr lang="en-US" sz="2000" dirty="0"/>
          </a:p>
        </p:txBody>
      </p:sp>
      <p:sp>
        <p:nvSpPr>
          <p:cNvPr id="6" name="Rectangle 5"/>
          <p:cNvSpPr/>
          <p:nvPr/>
        </p:nvSpPr>
        <p:spPr bwMode="auto">
          <a:xfrm>
            <a:off x="8418354" y="2708637"/>
            <a:ext cx="1970938" cy="28131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8" name="Content Placeholder 3"/>
          <p:cNvSpPr>
            <a:spLocks noGrp="1"/>
          </p:cNvSpPr>
          <p:nvPr>
            <p:ph sz="quarter" idx="4294967295"/>
          </p:nvPr>
        </p:nvSpPr>
        <p:spPr>
          <a:xfrm>
            <a:off x="2739578" y="6335695"/>
            <a:ext cx="6688183" cy="393100"/>
          </a:xfrm>
        </p:spPr>
        <p:txBody>
          <a:bodyPr>
            <a:normAutofit/>
          </a:bodyPr>
          <a:lstStyle/>
          <a:p>
            <a:pPr algn="ctr"/>
            <a:r>
              <a:rPr lang="en-US" sz="1800" dirty="0">
                <a:cs typeface="Inconsolata"/>
              </a:rPr>
              <a:t>http://</a:t>
            </a:r>
            <a:r>
              <a:rPr lang="en-US" sz="1800" dirty="0" err="1">
                <a:cs typeface="Inconsolata"/>
              </a:rPr>
              <a:t>kitchen.ci</a:t>
            </a:r>
            <a:r>
              <a:rPr lang="en-US" sz="1800" dirty="0">
                <a:cs typeface="Inconsolata"/>
              </a:rPr>
              <a:t>/docs/getting-started/writing-test</a:t>
            </a:r>
          </a:p>
        </p:txBody>
      </p:sp>
    </p:spTree>
    <p:extLst>
      <p:ext uri="{BB962C8B-B14F-4D97-AF65-F5344CB8AC3E}">
        <p14:creationId xmlns:p14="http://schemas.microsoft.com/office/powerpoint/2010/main" val="3539156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922953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Tree>
    <p:extLst>
      <p:ext uri="{BB962C8B-B14F-4D97-AF65-F5344CB8AC3E}">
        <p14:creationId xmlns:p14="http://schemas.microsoft.com/office/powerpoint/2010/main" val="377472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smtClean="0"/>
          </a:p>
        </p:txBody>
      </p:sp>
      <p:sp>
        <p:nvSpPr>
          <p:cNvPr id="3" name="Title 2"/>
          <p:cNvSpPr>
            <a:spLocks noGrp="1"/>
          </p:cNvSpPr>
          <p:nvPr>
            <p:ph type="title"/>
          </p:nvPr>
        </p:nvSpPr>
        <p:spPr/>
        <p:txBody>
          <a:bodyPr/>
          <a:lstStyle/>
          <a:p>
            <a:r>
              <a:rPr lang="en-US" dirty="0" smtClean="0"/>
              <a:t>Running the Specification</a:t>
            </a:r>
            <a:endParaRPr lang="en-US" dirty="0"/>
          </a:p>
        </p:txBody>
      </p:sp>
      <p:sp>
        <p:nvSpPr>
          <p:cNvPr id="4" name="Text Placeholder 3"/>
          <p:cNvSpPr>
            <a:spLocks noGrp="1"/>
          </p:cNvSpPr>
          <p:nvPr>
            <p:ph type="body" sz="quarter" idx="11"/>
          </p:nvPr>
        </p:nvSpPr>
        <p:spPr/>
        <p:txBody>
          <a:bodyPr/>
          <a:lstStyle/>
          <a:p>
            <a:r>
              <a:rPr lang="en-US" dirty="0" smtClean="0"/>
              <a:t>$ kitchen verify</a:t>
            </a:r>
            <a:endParaRPr lang="en-US" dirty="0"/>
          </a:p>
        </p:txBody>
      </p:sp>
    </p:spTree>
    <p:extLst>
      <p:ext uri="{BB962C8B-B14F-4D97-AF65-F5344CB8AC3E}">
        <p14:creationId xmlns:p14="http://schemas.microsoft.com/office/powerpoint/2010/main" val="3519573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b="1"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dirty="0"/>
              <a:t>Templates</a:t>
            </a:r>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715537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~/cookbooks/workstation</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first test for the default recipe"</a:t>
            </a:r>
            <a:endParaRPr lang="en-US" dirty="0"/>
          </a:p>
        </p:txBody>
      </p:sp>
    </p:spTree>
    <p:extLst>
      <p:ext uri="{BB962C8B-B14F-4D97-AF65-F5344CB8AC3E}">
        <p14:creationId xmlns:p14="http://schemas.microsoft.com/office/powerpoint/2010/main" val="3851992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Tree>
    <p:extLst>
      <p:ext uri="{BB962C8B-B14F-4D97-AF65-F5344CB8AC3E}">
        <p14:creationId xmlns:p14="http://schemas.microsoft.com/office/powerpoint/2010/main" val="1462449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13"/>
          </p:nvPr>
        </p:nvSpPr>
        <p:spPr>
          <a:xfrm>
            <a:off x="2751909" y="6335678"/>
            <a:ext cx="6688183" cy="393100"/>
          </a:xfrm>
        </p:spPr>
        <p:txBody>
          <a:bodyPr anchor="ctr">
            <a:normAutofit/>
          </a:bodyPr>
          <a:lstStyle>
            <a:lvl1pPr marL="0" indent="0" algn="ctr">
              <a:buNone/>
              <a:defRPr sz="1800">
                <a:solidFill>
                  <a:schemeClr val="tx1"/>
                </a:solidFill>
              </a:defRPr>
            </a:lvl1pPr>
          </a:lstStyle>
          <a:p>
            <a:r>
              <a:rPr lang="en-US" dirty="0"/>
              <a:t>http://</a:t>
            </a:r>
            <a:r>
              <a:rPr lang="en-US" dirty="0" err="1"/>
              <a:t>serverspec.org</a:t>
            </a:r>
            <a:r>
              <a:rPr lang="en-US" dirty="0"/>
              <a:t>/</a:t>
            </a:r>
            <a:r>
              <a:rPr lang="en-US" dirty="0" err="1"/>
              <a:t>resource_types.html#</a:t>
            </a:r>
            <a:r>
              <a:rPr lang="en-US" dirty="0" err="1" smtClean="0"/>
              <a:t>file</a:t>
            </a:r>
            <a:endParaRPr lang="en-US" dirty="0"/>
          </a:p>
        </p:txBody>
      </p:sp>
    </p:spTree>
    <p:extLst>
      <p:ext uri="{BB962C8B-B14F-4D97-AF65-F5344CB8AC3E}">
        <p14:creationId xmlns:p14="http://schemas.microsoft.com/office/powerpoint/2010/main" val="3064322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contains data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7" name="Content Placeholder 3"/>
          <p:cNvSpPr txBox="1">
            <a:spLocks/>
          </p:cNvSpPr>
          <p:nvPr/>
        </p:nvSpPr>
        <p:spPr bwMode="white">
          <a:xfrm>
            <a:off x="2751909" y="6348023"/>
            <a:ext cx="6688183" cy="393100"/>
          </a:xfrm>
          <a:prstGeom prst="rect">
            <a:avLst/>
          </a:prstGeom>
          <a:ln w="12700">
            <a:noFill/>
            <a:prstDash val="dash"/>
          </a:ln>
        </p:spPr>
        <p:txBody>
          <a:bodyPr vert="horz" wrap="square" lIns="91440" tIns="45720" rIns="91440" bIns="45720" rtlCol="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kern="1200" baseline="0">
                <a:solidFill>
                  <a:schemeClr val="accent3">
                    <a:lumMod val="50000"/>
                  </a:schemeClr>
                </a:solidFill>
                <a:latin typeface="Inconsolata"/>
                <a:ea typeface="+mn-ea"/>
                <a:cs typeface="Inconsolata"/>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solidFill>
                  <a:srgbClr val="3E4346"/>
                </a:solidFill>
                <a:latin typeface="+mn-lt"/>
              </a:rPr>
              <a:t>http://</a:t>
            </a:r>
            <a:r>
              <a:rPr lang="en-US" sz="1800" dirty="0" err="1" smtClean="0">
                <a:solidFill>
                  <a:srgbClr val="3E4346"/>
                </a:solidFill>
                <a:latin typeface="+mn-lt"/>
              </a:rPr>
              <a:t>serverspec.org</a:t>
            </a:r>
            <a:r>
              <a:rPr lang="en-US" sz="1800" dirty="0" smtClean="0">
                <a:solidFill>
                  <a:srgbClr val="3E4346"/>
                </a:solidFill>
                <a:latin typeface="+mn-lt"/>
              </a:rPr>
              <a:t>/</a:t>
            </a:r>
            <a:r>
              <a:rPr lang="en-US" sz="1800" dirty="0" err="1" smtClean="0">
                <a:solidFill>
                  <a:srgbClr val="3E4346"/>
                </a:solidFill>
                <a:latin typeface="+mn-lt"/>
              </a:rPr>
              <a:t>resource_types.html#file</a:t>
            </a:r>
            <a:endParaRPr lang="en-US" sz="1800" dirty="0">
              <a:solidFill>
                <a:srgbClr val="3E4346"/>
              </a:solidFill>
              <a:latin typeface="+mn-lt"/>
            </a:endParaRPr>
          </a:p>
        </p:txBody>
      </p:sp>
    </p:spTree>
    <p:extLst>
      <p:ext uri="{BB962C8B-B14F-4D97-AF65-F5344CB8AC3E}">
        <p14:creationId xmlns:p14="http://schemas.microsoft.com/office/powerpoint/2010/main" val="3388591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contains specific content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 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5" name="Content Placeholder 3"/>
          <p:cNvSpPr txBox="1">
            <a:spLocks/>
          </p:cNvSpPr>
          <p:nvPr/>
        </p:nvSpPr>
        <p:spPr bwMode="white">
          <a:xfrm>
            <a:off x="2751909" y="6346984"/>
            <a:ext cx="6688183" cy="393100"/>
          </a:xfrm>
          <a:prstGeom prst="rect">
            <a:avLst/>
          </a:prstGeom>
          <a:ln w="12700">
            <a:noFill/>
            <a:prstDash val="dash"/>
          </a:ln>
        </p:spPr>
        <p:txBody>
          <a:bodyPr vert="horz" wrap="square" lIns="91440" tIns="45720" rIns="91440" bIns="45720" rtlCol="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kern="1200" baseline="0">
                <a:solidFill>
                  <a:schemeClr val="accent3">
                    <a:lumMod val="50000"/>
                  </a:schemeClr>
                </a:solidFill>
                <a:latin typeface="Inconsolata"/>
                <a:ea typeface="+mn-ea"/>
                <a:cs typeface="Inconsolata"/>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solidFill>
                  <a:srgbClr val="3E4346"/>
                </a:solidFill>
                <a:latin typeface="+mn-lt"/>
              </a:rPr>
              <a:t>http://</a:t>
            </a:r>
            <a:r>
              <a:rPr lang="en-US" sz="1800" dirty="0" err="1" smtClean="0">
                <a:solidFill>
                  <a:srgbClr val="3E4346"/>
                </a:solidFill>
                <a:latin typeface="+mn-lt"/>
              </a:rPr>
              <a:t>serverspec.org</a:t>
            </a:r>
            <a:r>
              <a:rPr lang="en-US" sz="1800" dirty="0" smtClean="0">
                <a:solidFill>
                  <a:srgbClr val="3E4346"/>
                </a:solidFill>
                <a:latin typeface="+mn-lt"/>
              </a:rPr>
              <a:t>/</a:t>
            </a:r>
            <a:r>
              <a:rPr lang="en-US" sz="1800" dirty="0" err="1" smtClean="0">
                <a:solidFill>
                  <a:srgbClr val="3E4346"/>
                </a:solidFill>
                <a:latin typeface="+mn-lt"/>
              </a:rPr>
              <a:t>resource_types.html#file</a:t>
            </a:r>
            <a:endParaRPr lang="en-US" sz="1800" dirty="0">
              <a:solidFill>
                <a:srgbClr val="3E4346"/>
              </a:solidFill>
              <a:latin typeface="+mn-lt"/>
            </a:endParaRPr>
          </a:p>
        </p:txBody>
      </p:sp>
    </p:spTree>
    <p:extLst>
      <p:ext uri="{BB962C8B-B14F-4D97-AF65-F5344CB8AC3E}">
        <p14:creationId xmlns:p14="http://schemas.microsoft.com/office/powerpoint/2010/main" val="3934479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is owned by a particular user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7" name="Content Placeholder 3"/>
          <p:cNvSpPr txBox="1">
            <a:spLocks/>
          </p:cNvSpPr>
          <p:nvPr/>
        </p:nvSpPr>
        <p:spPr bwMode="white">
          <a:xfrm>
            <a:off x="2751909" y="6348024"/>
            <a:ext cx="6688183" cy="393100"/>
          </a:xfrm>
          <a:prstGeom prst="rect">
            <a:avLst/>
          </a:prstGeom>
          <a:ln w="12700">
            <a:noFill/>
            <a:prstDash val="dash"/>
          </a:ln>
        </p:spPr>
        <p:txBody>
          <a:bodyPr vert="horz" wrap="square" lIns="91440" tIns="45720" rIns="91440" bIns="45720" rtlCol="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kern="1200" baseline="0">
                <a:solidFill>
                  <a:schemeClr val="accent3">
                    <a:lumMod val="50000"/>
                  </a:schemeClr>
                </a:solidFill>
                <a:latin typeface="Inconsolata"/>
                <a:ea typeface="+mn-ea"/>
                <a:cs typeface="Inconsolata"/>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solidFill>
                  <a:srgbClr val="3E4346"/>
                </a:solidFill>
                <a:latin typeface="+mn-lt"/>
              </a:rPr>
              <a:t>http://</a:t>
            </a:r>
            <a:r>
              <a:rPr lang="en-US" sz="1800" dirty="0" err="1" smtClean="0">
                <a:solidFill>
                  <a:srgbClr val="3E4346"/>
                </a:solidFill>
                <a:latin typeface="+mn-lt"/>
              </a:rPr>
              <a:t>serverspec.org</a:t>
            </a:r>
            <a:r>
              <a:rPr lang="en-US" sz="1800" dirty="0" smtClean="0">
                <a:solidFill>
                  <a:srgbClr val="3E4346"/>
                </a:solidFill>
                <a:latin typeface="+mn-lt"/>
              </a:rPr>
              <a:t>/</a:t>
            </a:r>
            <a:r>
              <a:rPr lang="en-US" sz="1800" dirty="0" err="1" smtClean="0">
                <a:solidFill>
                  <a:srgbClr val="3E4346"/>
                </a:solidFill>
                <a:latin typeface="+mn-lt"/>
              </a:rPr>
              <a:t>resource_types.html#file</a:t>
            </a:r>
            <a:endParaRPr lang="en-US" sz="1800" dirty="0">
              <a:solidFill>
                <a:srgbClr val="3E4346"/>
              </a:solidFill>
              <a:latin typeface="+mn-lt"/>
            </a:endParaRPr>
          </a:p>
        </p:txBody>
      </p:sp>
    </p:spTree>
    <p:extLst>
      <p:ext uri="{BB962C8B-B14F-4D97-AF65-F5344CB8AC3E}">
        <p14:creationId xmlns:p14="http://schemas.microsoft.com/office/powerpoint/2010/main" val="227248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a:xfrm>
            <a:off x="2260314" y="2629588"/>
            <a:ext cx="8230599" cy="3263212"/>
          </a:xfrm>
        </p:spPr>
        <p:txBody>
          <a:bodyPr/>
          <a:lstStyle/>
          <a:p>
            <a:pPr marL="457200" indent="-457200">
              <a:buFont typeface="Wingdings" charset="2"/>
              <a:buChar char="q"/>
            </a:pPr>
            <a:r>
              <a:rPr lang="en-US" dirty="0" smtClean="0"/>
              <a:t>Add tests that validate that the remaining package resources have been installed</a:t>
            </a:r>
          </a:p>
          <a:p>
            <a:pPr marL="457200" indent="-457200">
              <a:buFont typeface="Wingdings" charset="2"/>
              <a:buChar char="q"/>
            </a:pPr>
            <a:endParaRPr lang="en-US" dirty="0" smtClean="0"/>
          </a:p>
          <a:p>
            <a:pPr marL="457200" indent="-457200">
              <a:buFont typeface="Wingdings" charset="2"/>
              <a:buChar char="q"/>
            </a:pPr>
            <a:r>
              <a:rPr lang="en-US" dirty="0" smtClean="0"/>
              <a:t>Add tests that validate the file resource</a:t>
            </a:r>
          </a:p>
          <a:p>
            <a:pPr marL="457200" indent="-457200">
              <a:buFont typeface="Wingdings" charset="2"/>
              <a:buChar char="q"/>
            </a:pPr>
            <a:endParaRPr lang="en-US" dirty="0" smtClean="0"/>
          </a:p>
          <a:p>
            <a:pPr marL="457200" indent="-457200">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 </a:t>
            </a:r>
            <a:r>
              <a:rPr lang="en-US" dirty="0" smtClean="0"/>
              <a:t>to </a:t>
            </a:r>
            <a:r>
              <a:rPr lang="en-US" dirty="0"/>
              <a:t>validate the test meets the expectations that you </a:t>
            </a:r>
            <a:r>
              <a:rPr lang="en-US" dirty="0" smtClean="0"/>
              <a:t>defined</a:t>
            </a:r>
            <a:endParaRPr lang="en-US" dirty="0"/>
          </a:p>
          <a:p>
            <a:pPr marL="457200" indent="-457200">
              <a:buFont typeface="Wingdings" charset="2"/>
              <a:buChar char="q"/>
            </a:pPr>
            <a:endParaRPr lang="en-US" dirty="0"/>
          </a:p>
        </p:txBody>
      </p:sp>
      <p:sp>
        <p:nvSpPr>
          <p:cNvPr id="4" name="Content Placeholder 3"/>
          <p:cNvSpPr txBox="1">
            <a:spLocks/>
          </p:cNvSpPr>
          <p:nvPr/>
        </p:nvSpPr>
        <p:spPr>
          <a:xfrm>
            <a:off x="2751909" y="5954872"/>
            <a:ext cx="6688183" cy="827378"/>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a:t>http://</a:t>
            </a:r>
            <a:r>
              <a:rPr lang="en-US" sz="1800" dirty="0" err="1"/>
              <a:t>serverspec.org</a:t>
            </a:r>
            <a:r>
              <a:rPr lang="en-US" sz="1800" dirty="0"/>
              <a:t>/</a:t>
            </a:r>
            <a:r>
              <a:rPr lang="en-US" sz="1800" dirty="0" err="1"/>
              <a:t>resource_types.html</a:t>
            </a:r>
            <a:r>
              <a:rPr lang="en-US" sz="1800" dirty="0" err="1" smtClean="0"/>
              <a:t>#package</a:t>
            </a:r>
            <a:endParaRPr lang="en-US" sz="1800" dirty="0" smtClean="0"/>
          </a:p>
          <a:p>
            <a:r>
              <a:rPr lang="en-US" sz="1800" dirty="0" smtClean="0"/>
              <a:t>http://</a:t>
            </a:r>
            <a:r>
              <a:rPr lang="en-US" sz="1800" dirty="0" err="1" smtClean="0"/>
              <a:t>serverspec.org</a:t>
            </a:r>
            <a:r>
              <a:rPr lang="en-US" sz="1800" dirty="0" smtClean="0"/>
              <a:t>/</a:t>
            </a:r>
            <a:r>
              <a:rPr lang="en-US" sz="1800" dirty="0" err="1" smtClean="0"/>
              <a:t>resource_types.html#file</a:t>
            </a:r>
            <a:endParaRPr lang="en-US" sz="1800" dirty="0" smtClean="0"/>
          </a:p>
          <a:p>
            <a:endParaRPr lang="en-US" sz="1800" dirty="0"/>
          </a:p>
        </p:txBody>
      </p:sp>
    </p:spTree>
    <p:extLst>
      <p:ext uri="{BB962C8B-B14F-4D97-AF65-F5344CB8AC3E}">
        <p14:creationId xmlns:p14="http://schemas.microsoft.com/office/powerpoint/2010/main" val="2637768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1800" dirty="0"/>
              <a:t>require "</a:t>
            </a:r>
            <a:r>
              <a:rPr lang="en-US" sz="1800" dirty="0" err="1" smtClean="0"/>
              <a:t>spec_helper</a:t>
            </a:r>
            <a:r>
              <a:rPr lang="en-US" sz="1800" dirty="0" smtClean="0"/>
              <a:t>"</a:t>
            </a:r>
          </a:p>
          <a:p>
            <a:endParaRPr lang="en-US" sz="1800" dirty="0"/>
          </a:p>
          <a:p>
            <a:r>
              <a:rPr lang="en-US" sz="1800" dirty="0" smtClean="0"/>
              <a:t>describe "workstation::default" do</a:t>
            </a:r>
          </a:p>
          <a:p>
            <a:endParaRPr lang="en-US" sz="1800" dirty="0"/>
          </a:p>
          <a:p>
            <a:r>
              <a:rPr lang="en-US" sz="1800" dirty="0" smtClean="0"/>
              <a:t>  describe </a:t>
            </a:r>
            <a:r>
              <a:rPr lang="en-US" sz="1800" dirty="0"/>
              <a:t>package</a:t>
            </a:r>
            <a:r>
              <a:rPr lang="en-US" sz="1800" dirty="0" smtClean="0"/>
              <a:t>("tree</a:t>
            </a:r>
            <a:r>
              <a:rPr lang="en-US" sz="1800" dirty="0"/>
              <a:t>"</a:t>
            </a:r>
            <a:r>
              <a:rPr lang="en-US" sz="1800" dirty="0" smtClean="0"/>
              <a:t>) </a:t>
            </a:r>
            <a:r>
              <a:rPr lang="en-US" sz="1800" dirty="0"/>
              <a:t>do</a:t>
            </a:r>
          </a:p>
          <a:p>
            <a:r>
              <a:rPr lang="en-US" sz="1800" dirty="0"/>
              <a:t>  </a:t>
            </a:r>
            <a:r>
              <a:rPr lang="en-US" sz="1800" dirty="0" smtClean="0"/>
              <a:t>  it </a:t>
            </a:r>
            <a:r>
              <a:rPr lang="en-US" sz="1800" dirty="0"/>
              <a:t>{ should </a:t>
            </a:r>
            <a:r>
              <a:rPr lang="en-US" sz="1800" dirty="0" err="1"/>
              <a:t>be_installed</a:t>
            </a:r>
            <a:r>
              <a:rPr lang="en-US" sz="1800" dirty="0"/>
              <a:t> }</a:t>
            </a:r>
          </a:p>
          <a:p>
            <a:r>
              <a:rPr lang="en-US" sz="1800" dirty="0" smtClean="0"/>
              <a:t>  end</a:t>
            </a:r>
          </a:p>
          <a:p>
            <a:endParaRPr lang="en-US" sz="1800" dirty="0"/>
          </a:p>
          <a:p>
            <a:r>
              <a:rPr lang="en-US" sz="1800" dirty="0"/>
              <a:t> </a:t>
            </a:r>
            <a:r>
              <a:rPr lang="en-US" sz="1800" dirty="0" smtClean="0"/>
              <a:t> describe package("</a:t>
            </a:r>
            <a:r>
              <a:rPr lang="en-US" sz="1800" dirty="0" err="1" smtClean="0"/>
              <a:t>git</a:t>
            </a:r>
            <a:r>
              <a:rPr lang="en-US" sz="1800" dirty="0" smtClean="0"/>
              <a:t>") do</a:t>
            </a:r>
          </a:p>
          <a:p>
            <a:r>
              <a:rPr lang="en-US" sz="1800" dirty="0"/>
              <a:t> </a:t>
            </a:r>
            <a:r>
              <a:rPr lang="en-US" sz="1800" dirty="0" smtClean="0"/>
              <a:t>   it { should be installed }</a:t>
            </a:r>
          </a:p>
          <a:p>
            <a:r>
              <a:rPr lang="en-US" sz="1800" dirty="0"/>
              <a:t> </a:t>
            </a:r>
            <a:r>
              <a:rPr lang="en-US" sz="1800" dirty="0" smtClean="0"/>
              <a:t> end</a:t>
            </a:r>
          </a:p>
          <a:p>
            <a:endParaRPr lang="en-US" sz="1800" dirty="0" smtClean="0"/>
          </a:p>
          <a:p>
            <a:r>
              <a:rPr lang="en-US" sz="1800" dirty="0" smtClean="0"/>
              <a:t>end</a:t>
            </a:r>
          </a:p>
          <a:p>
            <a:endParaRPr lang="en-US" sz="1800" dirty="0" smtClean="0"/>
          </a:p>
          <a:p>
            <a:endParaRPr lang="en-US" sz="1800" dirty="0" smtClean="0"/>
          </a:p>
          <a:p>
            <a:endParaRPr lang="en-US" sz="1800" dirty="0"/>
          </a:p>
        </p:txBody>
      </p:sp>
      <p:sp>
        <p:nvSpPr>
          <p:cNvPr id="15" name="Text Placeholder 14"/>
          <p:cNvSpPr>
            <a:spLocks noGrp="1"/>
          </p:cNvSpPr>
          <p:nvPr>
            <p:ph type="body" sz="quarter" idx="11"/>
          </p:nvPr>
        </p:nvSpPr>
        <p:spPr/>
        <p:txBody>
          <a:bodyPr>
            <a:noAutofit/>
          </a:bodyPr>
          <a:lstStyle/>
          <a:p>
            <a:r>
              <a:rPr lang="en-US" sz="2000" dirty="0" smtClean="0"/>
              <a:t>~/cookbooks/workstation/</a:t>
            </a:r>
            <a:r>
              <a:rPr lang="en-US" sz="2000" dirty="0"/>
              <a:t>test/integration/default/</a:t>
            </a:r>
            <a:r>
              <a:rPr lang="en-US" sz="2000" dirty="0" err="1"/>
              <a:t>serverspec</a:t>
            </a:r>
            <a:r>
              <a:rPr lang="en-US" sz="2000" dirty="0"/>
              <a:t>/</a:t>
            </a:r>
            <a:r>
              <a:rPr lang="en-US" sz="2000" dirty="0" err="1"/>
              <a:t>default_spec.rb</a:t>
            </a:r>
            <a:endParaRPr lang="en-US" sz="2000"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5932221" y="6550565"/>
            <a:ext cx="914400" cy="914400"/>
          </a:xfrm>
          <a:prstGeom prst="rect">
            <a:avLst/>
          </a:prstGeom>
        </p:spPr>
        <p:txBody>
          <a:bodyPr vert="horz" wrap="none" lIns="91440" tIns="91440" rIns="91440" bIns="91440" rtlCol="0">
            <a:normAutofit/>
          </a:bodyPr>
          <a:lstStyle/>
          <a:p>
            <a:endParaRPr lang="en-US" dirty="0" smtClean="0"/>
          </a:p>
        </p:txBody>
      </p:sp>
      <p:sp>
        <p:nvSpPr>
          <p:cNvPr id="11" name="TextBox 10"/>
          <p:cNvSpPr txBox="1"/>
          <p:nvPr/>
        </p:nvSpPr>
        <p:spPr bwMode="white">
          <a:xfrm>
            <a:off x="2997259" y="6375750"/>
            <a:ext cx="6197483" cy="482250"/>
          </a:xfrm>
          <a:prstGeom prst="rect">
            <a:avLst/>
          </a:prstGeom>
        </p:spPr>
        <p:txBody>
          <a:bodyPr vert="horz" wrap="none" lIns="91440" tIns="91440" rIns="91440" bIns="9144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smtClean="0">
              <a:solidFill>
                <a:srgbClr val="3E4346"/>
              </a:solidFill>
            </a:endParaRPr>
          </a:p>
        </p:txBody>
      </p:sp>
      <p:sp>
        <p:nvSpPr>
          <p:cNvPr id="12" name="Text Placeholder 6"/>
          <p:cNvSpPr>
            <a:spLocks noGrp="1"/>
          </p:cNvSpPr>
          <p:nvPr>
            <p:ph type="body" sz="quarter" idx="14"/>
          </p:nvPr>
        </p:nvSpPr>
        <p:spPr>
          <a:xfrm>
            <a:off x="840367" y="4338321"/>
            <a:ext cx="5283888" cy="1131146"/>
          </a:xfrm>
        </p:spPr>
        <p:txBody>
          <a:bodyPr/>
          <a:lstStyle/>
          <a:p>
            <a:endParaRPr lang="en-US" dirty="0"/>
          </a:p>
        </p:txBody>
      </p:sp>
    </p:spTree>
    <p:extLst>
      <p:ext uri="{BB962C8B-B14F-4D97-AF65-F5344CB8AC3E}">
        <p14:creationId xmlns:p14="http://schemas.microsoft.com/office/powerpoint/2010/main" val="2383625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1800" dirty="0" smtClean="0"/>
              <a:t>...</a:t>
            </a:r>
          </a:p>
          <a:p>
            <a:endParaRPr lang="en-US" sz="1800" dirty="0"/>
          </a:p>
          <a:p>
            <a:r>
              <a:rPr lang="en-US" sz="1800" dirty="0"/>
              <a:t> </a:t>
            </a:r>
            <a:r>
              <a:rPr lang="en-US" sz="1800" dirty="0" smtClean="0"/>
              <a:t> describe package("</a:t>
            </a:r>
            <a:r>
              <a:rPr lang="en-US" sz="1800" dirty="0" err="1" smtClean="0"/>
              <a:t>git</a:t>
            </a:r>
            <a:r>
              <a:rPr lang="en-US" sz="1800" dirty="0" smtClean="0"/>
              <a:t>") do</a:t>
            </a:r>
          </a:p>
          <a:p>
            <a:r>
              <a:rPr lang="en-US" sz="1800" dirty="0"/>
              <a:t> </a:t>
            </a:r>
            <a:r>
              <a:rPr lang="en-US" sz="1800" dirty="0" smtClean="0"/>
              <a:t>   it { should be installed }</a:t>
            </a:r>
          </a:p>
          <a:p>
            <a:r>
              <a:rPr lang="en-US" sz="1800" dirty="0"/>
              <a:t> </a:t>
            </a:r>
            <a:r>
              <a:rPr lang="en-US" sz="1800" dirty="0" smtClean="0"/>
              <a:t> end</a:t>
            </a:r>
          </a:p>
          <a:p>
            <a:endParaRPr lang="en-US" sz="1800" dirty="0" smtClean="0"/>
          </a:p>
          <a:p>
            <a:r>
              <a:rPr lang="en-US" sz="1800" dirty="0" smtClean="0"/>
              <a:t>  describe file("/</a:t>
            </a:r>
            <a:r>
              <a:rPr lang="en-US" sz="1800" dirty="0" err="1" smtClean="0"/>
              <a:t>etc</a:t>
            </a:r>
            <a:r>
              <a:rPr lang="en-US" sz="1800" dirty="0" smtClean="0"/>
              <a:t>/</a:t>
            </a:r>
            <a:r>
              <a:rPr lang="en-US" sz="1800" dirty="0" err="1" smtClean="0"/>
              <a:t>motd</a:t>
            </a:r>
            <a:r>
              <a:rPr lang="en-US" sz="1800" dirty="0" smtClean="0"/>
              <a:t>") do</a:t>
            </a:r>
          </a:p>
          <a:p>
            <a:r>
              <a:rPr lang="en-US" sz="1800" dirty="0"/>
              <a:t> </a:t>
            </a:r>
            <a:r>
              <a:rPr lang="en-US" sz="1800" dirty="0" smtClean="0"/>
              <a:t>   it { should </a:t>
            </a:r>
            <a:r>
              <a:rPr lang="en-US" sz="1800" dirty="0" err="1" smtClean="0"/>
              <a:t>be_owned_by</a:t>
            </a:r>
            <a:r>
              <a:rPr lang="en-US" sz="1800" dirty="0" smtClean="0"/>
              <a:t> "root" }</a:t>
            </a:r>
          </a:p>
          <a:p>
            <a:r>
              <a:rPr lang="en-US" sz="1800" smtClean="0"/>
              <a:t>end</a:t>
            </a:r>
            <a:endParaRPr lang="en-US" sz="1800" dirty="0" smtClean="0"/>
          </a:p>
          <a:p>
            <a:endParaRPr lang="en-US" sz="1800" dirty="0" smtClean="0"/>
          </a:p>
          <a:p>
            <a:r>
              <a:rPr lang="en-US" sz="1800" dirty="0" smtClean="0"/>
              <a:t>end</a:t>
            </a:r>
            <a:endParaRPr lang="en-US" sz="1800" dirty="0"/>
          </a:p>
        </p:txBody>
      </p:sp>
      <p:sp>
        <p:nvSpPr>
          <p:cNvPr id="15" name="Text Placeholder 14"/>
          <p:cNvSpPr>
            <a:spLocks noGrp="1"/>
          </p:cNvSpPr>
          <p:nvPr>
            <p:ph type="body" sz="quarter" idx="11"/>
          </p:nvPr>
        </p:nvSpPr>
        <p:spPr/>
        <p:txBody>
          <a:bodyPr>
            <a:normAutofit fontScale="70000" lnSpcReduction="20000"/>
          </a:bodyPr>
          <a:lstStyle/>
          <a:p>
            <a:r>
              <a:rPr lang="en-US" dirty="0" smtClean="0"/>
              <a:t>~/cookbooks</a:t>
            </a:r>
            <a:r>
              <a:rPr lang="en-US" dirty="0"/>
              <a:t>/workstation/test/integration/default/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5932221" y="6550565"/>
            <a:ext cx="914400" cy="914400"/>
          </a:xfrm>
          <a:prstGeom prst="rect">
            <a:avLst/>
          </a:prstGeom>
        </p:spPr>
        <p:txBody>
          <a:bodyPr vert="horz" wrap="none" lIns="91440" tIns="91440" rIns="91440" bIns="91440" rtlCol="0">
            <a:normAutofit/>
          </a:bodyPr>
          <a:lstStyle/>
          <a:p>
            <a:endParaRPr lang="en-US" dirty="0" smtClean="0"/>
          </a:p>
        </p:txBody>
      </p:sp>
      <p:sp>
        <p:nvSpPr>
          <p:cNvPr id="11" name="TextBox 10"/>
          <p:cNvSpPr txBox="1"/>
          <p:nvPr/>
        </p:nvSpPr>
        <p:spPr bwMode="white">
          <a:xfrm>
            <a:off x="2997259" y="6375750"/>
            <a:ext cx="6197483" cy="482250"/>
          </a:xfrm>
          <a:prstGeom prst="rect">
            <a:avLst/>
          </a:prstGeom>
        </p:spPr>
        <p:txBody>
          <a:bodyPr vert="horz" wrap="none" lIns="91440" tIns="91440" rIns="91440" bIns="9144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a:t>
            </a:r>
            <a:r>
              <a:rPr lang="en-US" dirty="0" err="1" smtClean="0">
                <a:solidFill>
                  <a:srgbClr val="3E4346"/>
                </a:solidFill>
              </a:rPr>
              <a:t>#file</a:t>
            </a:r>
            <a:endParaRPr lang="en-US" dirty="0" smtClean="0">
              <a:solidFill>
                <a:srgbClr val="3E4346"/>
              </a:solidFill>
            </a:endParaRPr>
          </a:p>
        </p:txBody>
      </p:sp>
      <p:sp>
        <p:nvSpPr>
          <p:cNvPr id="12" name="Text Placeholder 6"/>
          <p:cNvSpPr>
            <a:spLocks noGrp="1"/>
          </p:cNvSpPr>
          <p:nvPr>
            <p:ph type="body" sz="quarter" idx="14"/>
          </p:nvPr>
        </p:nvSpPr>
        <p:spPr>
          <a:xfrm>
            <a:off x="840366" y="3694849"/>
            <a:ext cx="5283888" cy="1131146"/>
          </a:xfrm>
        </p:spPr>
        <p:txBody>
          <a:bodyPr/>
          <a:lstStyle/>
          <a:p>
            <a:endParaRPr lang="en-US" dirty="0" smtClean="0"/>
          </a:p>
          <a:p>
            <a:endParaRPr lang="en-US" dirty="0"/>
          </a:p>
        </p:txBody>
      </p:sp>
    </p:spTree>
    <p:extLst>
      <p:ext uri="{BB962C8B-B14F-4D97-AF65-F5344CB8AC3E}">
        <p14:creationId xmlns:p14="http://schemas.microsoft.com/office/powerpoint/2010/main" val="3902094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additional tests for default recipe"</a:t>
            </a:r>
            <a:endParaRPr lang="en-US" dirty="0"/>
          </a:p>
        </p:txBody>
      </p:sp>
    </p:spTree>
    <p:extLst>
      <p:ext uri="{BB962C8B-B14F-4D97-AF65-F5344CB8AC3E}">
        <p14:creationId xmlns:p14="http://schemas.microsoft.com/office/powerpoint/2010/main" val="887884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Chef's Fundamental Building Blocks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86214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Tree>
    <p:extLst>
      <p:ext uri="{BB962C8B-B14F-4D97-AF65-F5344CB8AC3E}">
        <p14:creationId xmlns:p14="http://schemas.microsoft.com/office/powerpoint/2010/main" val="12075554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285750" indent="-285750">
              <a:buFont typeface="Wingdings" charset="2"/>
              <a:buChar char="q"/>
            </a:pPr>
            <a:r>
              <a:rPr lang="en-US" dirty="0" smtClean="0"/>
              <a:t>Discuss and decide what should be tested with the apache cookbook</a:t>
            </a:r>
            <a:endParaRPr lang="en-US" dirty="0">
              <a:latin typeface="Inconsolata"/>
              <a:cs typeface="Inconsolata"/>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Tree>
    <p:extLst>
      <p:ext uri="{BB962C8B-B14F-4D97-AF65-F5344CB8AC3E}">
        <p14:creationId xmlns:p14="http://schemas.microsoft.com/office/powerpoint/2010/main" val="2077931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endParaRPr lang="en-US" dirty="0"/>
          </a:p>
        </p:txBody>
      </p:sp>
    </p:spTree>
    <p:extLst>
      <p:ext uri="{BB962C8B-B14F-4D97-AF65-F5344CB8AC3E}">
        <p14:creationId xmlns:p14="http://schemas.microsoft.com/office/powerpoint/2010/main" val="424587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manual tests do we use now to validate a working web server?</a:t>
            </a:r>
            <a:endParaRPr lang="en-US" dirty="0"/>
          </a:p>
        </p:txBody>
      </p:sp>
    </p:spTree>
    <p:extLst>
      <p:ext uri="{BB962C8B-B14F-4D97-AF65-F5344CB8AC3E}">
        <p14:creationId xmlns:p14="http://schemas.microsoft.com/office/powerpoint/2010/main" val="1707962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Apache</a:t>
            </a:r>
            <a:endParaRPr lang="en-US" dirty="0"/>
          </a:p>
        </p:txBody>
      </p:sp>
      <p:sp>
        <p:nvSpPr>
          <p:cNvPr id="3" name="Subtitle 2"/>
          <p:cNvSpPr>
            <a:spLocks noGrp="1"/>
          </p:cNvSpPr>
          <p:nvPr>
            <p:ph type="subTitle" idx="1"/>
          </p:nvPr>
        </p:nvSpPr>
        <p:spPr>
          <a:xfrm>
            <a:off x="2260314" y="2629587"/>
            <a:ext cx="8230599" cy="3208563"/>
          </a:xfrm>
        </p:spPr>
        <p:txBody>
          <a:bodyPr/>
          <a:lstStyle/>
          <a:p>
            <a:pPr marL="457200" indent="-457200">
              <a:buFont typeface="Wingdings" charset="2"/>
              <a:buChar char="q"/>
            </a:pPr>
            <a:r>
              <a:rPr lang="en-US" dirty="0"/>
              <a:t>Create a test file for the </a:t>
            </a:r>
            <a:r>
              <a:rPr lang="en-US" dirty="0" smtClean="0"/>
              <a:t>"apache" </a:t>
            </a:r>
            <a:r>
              <a:rPr lang="en-US" dirty="0"/>
              <a:t>cookbook's default recipe</a:t>
            </a:r>
          </a:p>
          <a:p>
            <a:pPr marL="457200" indent="-457200">
              <a:buFont typeface="Wingdings" charset="2"/>
              <a:buChar char="q"/>
            </a:pPr>
            <a:endParaRPr lang="en-US" dirty="0" smtClean="0"/>
          </a:p>
          <a:p>
            <a:pPr marL="457200" indent="-457200">
              <a:buFont typeface="Wingdings" charset="2"/>
              <a:buChar char="q"/>
            </a:pPr>
            <a:r>
              <a:rPr lang="en-US" dirty="0" smtClean="0"/>
              <a:t>Add </a:t>
            </a:r>
            <a:r>
              <a:rPr lang="en-US" dirty="0"/>
              <a:t>tests that validate a working </a:t>
            </a:r>
            <a:r>
              <a:rPr lang="en-US" dirty="0" smtClean="0"/>
              <a:t>web server</a:t>
            </a:r>
            <a:endParaRPr lang="en-US" dirty="0"/>
          </a:p>
          <a:p>
            <a:pPr marL="457200" indent="-457200">
              <a:buFont typeface="Wingdings" charset="2"/>
              <a:buChar char="q"/>
            </a:pPr>
            <a:endParaRPr lang="en-US" dirty="0" smtClean="0"/>
          </a:p>
          <a:p>
            <a:pPr marL="457200" indent="-457200">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a:t>
            </a:r>
            <a:endParaRPr lang="en-US" dirty="0">
              <a:latin typeface="Inconsolata"/>
              <a:cs typeface="Inconsolata"/>
            </a:endParaRPr>
          </a:p>
        </p:txBody>
      </p:sp>
      <p:sp>
        <p:nvSpPr>
          <p:cNvPr id="4" name="Content Placeholder 3"/>
          <p:cNvSpPr txBox="1">
            <a:spLocks/>
          </p:cNvSpPr>
          <p:nvPr/>
        </p:nvSpPr>
        <p:spPr>
          <a:xfrm>
            <a:off x="2751909" y="5954872"/>
            <a:ext cx="6688183" cy="827377"/>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800" dirty="0" smtClean="0"/>
              <a:t>http</a:t>
            </a:r>
            <a:r>
              <a:rPr lang="en-US" sz="1800" dirty="0"/>
              <a:t>://</a:t>
            </a:r>
            <a:r>
              <a:rPr lang="en-US" sz="1800" dirty="0" err="1"/>
              <a:t>serverspec.org</a:t>
            </a:r>
            <a:r>
              <a:rPr lang="en-US" sz="1800" dirty="0"/>
              <a:t>/</a:t>
            </a:r>
            <a:r>
              <a:rPr lang="en-US" sz="1800" dirty="0" err="1"/>
              <a:t>resource_types.html</a:t>
            </a:r>
            <a:r>
              <a:rPr lang="en-US" sz="1800" dirty="0" err="1" smtClean="0"/>
              <a:t>#port</a:t>
            </a:r>
            <a:endParaRPr lang="en-US" sz="1800" dirty="0"/>
          </a:p>
          <a:p>
            <a:r>
              <a:rPr lang="en-US" sz="1800" dirty="0"/>
              <a:t>http://</a:t>
            </a:r>
            <a:r>
              <a:rPr lang="en-US" sz="1800" dirty="0" err="1"/>
              <a:t>serverspec.org</a:t>
            </a:r>
            <a:r>
              <a:rPr lang="en-US" sz="1800" dirty="0"/>
              <a:t>/</a:t>
            </a:r>
            <a:r>
              <a:rPr lang="en-US" sz="1800" dirty="0" err="1"/>
              <a:t>resource_types.html</a:t>
            </a:r>
            <a:r>
              <a:rPr lang="en-US" sz="1800" dirty="0" err="1" smtClean="0"/>
              <a:t>#command</a:t>
            </a:r>
            <a:endParaRPr lang="en-US" sz="1800" dirty="0"/>
          </a:p>
        </p:txBody>
      </p:sp>
    </p:spTree>
    <p:extLst>
      <p:ext uri="{BB962C8B-B14F-4D97-AF65-F5344CB8AC3E}">
        <p14:creationId xmlns:p14="http://schemas.microsoft.com/office/powerpoint/2010/main" val="314012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922953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 to the apache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Tree>
    <p:extLst>
      <p:ext uri="{BB962C8B-B14F-4D97-AF65-F5344CB8AC3E}">
        <p14:creationId xmlns:p14="http://schemas.microsoft.com/office/powerpoint/2010/main" val="2906567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the webserver say?</a:t>
            </a:r>
            <a:endParaRPr lang="en-US" dirty="0"/>
          </a:p>
        </p:txBody>
      </p:sp>
      <p:sp>
        <p:nvSpPr>
          <p:cNvPr id="3" name="Content Placeholder 2"/>
          <p:cNvSpPr>
            <a:spLocks noGrp="1"/>
          </p:cNvSpPr>
          <p:nvPr>
            <p:ph sz="quarter" idx="10"/>
          </p:nvPr>
        </p:nvSpPr>
        <p:spPr>
          <a:xfrm>
            <a:off x="840828" y="1585310"/>
            <a:ext cx="5830905" cy="4724050"/>
          </a:xfrm>
        </p:spPr>
        <p:txBody>
          <a:bodyPr>
            <a:noAutofit/>
          </a:bodyPr>
          <a:lstStyle/>
          <a:p>
            <a:r>
              <a:rPr lang="en-US" sz="1800" dirty="0"/>
              <a:t>require "</a:t>
            </a:r>
            <a:r>
              <a:rPr lang="en-US" sz="1800" dirty="0" err="1" smtClean="0"/>
              <a:t>spec_helper</a:t>
            </a:r>
            <a:r>
              <a:rPr lang="en-US" sz="1800" dirty="0" smtClean="0"/>
              <a:t>"</a:t>
            </a:r>
          </a:p>
          <a:p>
            <a:endParaRPr lang="en-US" sz="1800" dirty="0"/>
          </a:p>
          <a:p>
            <a:r>
              <a:rPr lang="en-US" sz="1800" dirty="0" smtClean="0"/>
              <a:t>describe "apache::default" do</a:t>
            </a:r>
            <a:endParaRPr lang="en-US" sz="1800" dirty="0"/>
          </a:p>
          <a:p>
            <a:r>
              <a:rPr lang="en-US" sz="1800" dirty="0" smtClean="0"/>
              <a:t>  describe port(80) do</a:t>
            </a:r>
          </a:p>
          <a:p>
            <a:r>
              <a:rPr lang="en-US" sz="1800" dirty="0"/>
              <a:t> </a:t>
            </a:r>
            <a:r>
              <a:rPr lang="en-US" sz="1800" dirty="0" smtClean="0"/>
              <a:t>   it { should </a:t>
            </a:r>
            <a:r>
              <a:rPr lang="en-US" sz="1800" dirty="0" err="1" smtClean="0"/>
              <a:t>be_listening</a:t>
            </a:r>
            <a:r>
              <a:rPr lang="en-US" sz="1800" dirty="0" smtClean="0"/>
              <a:t> }</a:t>
            </a:r>
          </a:p>
          <a:p>
            <a:r>
              <a:rPr lang="en-US" sz="1800" dirty="0"/>
              <a:t> </a:t>
            </a:r>
            <a:r>
              <a:rPr lang="en-US" sz="1800" dirty="0" smtClean="0"/>
              <a:t> end</a:t>
            </a:r>
          </a:p>
          <a:p>
            <a:endParaRPr lang="en-US" sz="1800" dirty="0"/>
          </a:p>
          <a:p>
            <a:r>
              <a:rPr lang="en-US" sz="1800" dirty="0" smtClean="0"/>
              <a:t>  describe </a:t>
            </a:r>
            <a:r>
              <a:rPr lang="en-US" sz="1800" dirty="0"/>
              <a:t>command("curl http://</a:t>
            </a:r>
            <a:r>
              <a:rPr lang="en-US" sz="1800" dirty="0" err="1"/>
              <a:t>localhost</a:t>
            </a:r>
            <a:r>
              <a:rPr lang="en-US" sz="1800" dirty="0"/>
              <a:t>") do</a:t>
            </a:r>
          </a:p>
          <a:p>
            <a:r>
              <a:rPr lang="en-US" sz="1800" dirty="0"/>
              <a:t>  </a:t>
            </a:r>
            <a:r>
              <a:rPr lang="en-US" sz="1800" dirty="0" smtClean="0"/>
              <a:t>  its</a:t>
            </a:r>
            <a:r>
              <a:rPr lang="en-US" sz="1800" dirty="0"/>
              <a:t>(:</a:t>
            </a:r>
            <a:r>
              <a:rPr lang="en-US" sz="1800" dirty="0" err="1"/>
              <a:t>stdout</a:t>
            </a:r>
            <a:r>
              <a:rPr lang="en-US" sz="1800" dirty="0"/>
              <a:t>) { should match /Hello, world!/ }</a:t>
            </a:r>
          </a:p>
          <a:p>
            <a:r>
              <a:rPr lang="en-US" sz="1800" dirty="0" smtClean="0"/>
              <a:t>  end</a:t>
            </a:r>
          </a:p>
          <a:p>
            <a:r>
              <a:rPr lang="en-US" sz="1800" dirty="0" smtClean="0"/>
              <a:t>end</a:t>
            </a:r>
          </a:p>
          <a:p>
            <a:endParaRPr lang="en-US" sz="1800" dirty="0" smtClean="0"/>
          </a:p>
          <a:p>
            <a:endParaRPr lang="en-US" sz="1800" dirty="0" smtClean="0"/>
          </a:p>
          <a:p>
            <a:endParaRPr lang="en-US" sz="1800" dirty="0"/>
          </a:p>
        </p:txBody>
      </p:sp>
      <p:sp>
        <p:nvSpPr>
          <p:cNvPr id="15" name="Text Placeholder 14"/>
          <p:cNvSpPr>
            <a:spLocks noGrp="1"/>
          </p:cNvSpPr>
          <p:nvPr>
            <p:ph type="body" sz="quarter" idx="11"/>
          </p:nvPr>
        </p:nvSpPr>
        <p:spPr/>
        <p:txBody>
          <a:bodyPr anchor="ctr">
            <a:normAutofit fontScale="70000" lnSpcReduction="20000"/>
          </a:bodyPr>
          <a:lstStyle/>
          <a:p>
            <a:r>
              <a:rPr lang="en-US" dirty="0" smtClean="0"/>
              <a:t>~/cookbooks/apache/</a:t>
            </a:r>
            <a:r>
              <a:rPr lang="en-US" dirty="0"/>
              <a:t>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a:xfrm>
            <a:off x="6874932" y="1585310"/>
            <a:ext cx="4783667" cy="4720897"/>
          </a:xfrm>
        </p:spPr>
        <p:txBody>
          <a:bodyPr/>
          <a:lstStyle/>
          <a:p>
            <a:r>
              <a:rPr lang="en-US" dirty="0" smtClean="0"/>
              <a:t>The port 80 should be listening.</a:t>
            </a:r>
          </a:p>
          <a:p>
            <a:endParaRPr lang="en-US" dirty="0"/>
          </a:p>
          <a:p>
            <a:r>
              <a:rPr lang="en-US" dirty="0" smtClean="0"/>
              <a:t>The standard out from the command "curl http://</a:t>
            </a:r>
            <a:r>
              <a:rPr lang="en-US" dirty="0" err="1" smtClean="0"/>
              <a:t>localhost</a:t>
            </a:r>
            <a:r>
              <a:rPr lang="en-US" dirty="0" smtClean="0"/>
              <a:t>" should match "Hello, world!"</a:t>
            </a:r>
            <a:endParaRPr lang="en-US" dirty="0"/>
          </a:p>
        </p:txBody>
      </p:sp>
      <p:sp>
        <p:nvSpPr>
          <p:cNvPr id="9" name="TextBox 8"/>
          <p:cNvSpPr txBox="1"/>
          <p:nvPr/>
        </p:nvSpPr>
        <p:spPr bwMode="white">
          <a:xfrm>
            <a:off x="5932221" y="655056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103785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"Added tests for the default recipe"</a:t>
            </a:r>
            <a:endParaRPr lang="en-US" dirty="0"/>
          </a:p>
        </p:txBody>
      </p:sp>
    </p:spTree>
    <p:extLst>
      <p:ext uri="{BB962C8B-B14F-4D97-AF65-F5344CB8AC3E}">
        <p14:creationId xmlns:p14="http://schemas.microsoft.com/office/powerpoint/2010/main" val="2945836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2260314" y="2628803"/>
            <a:ext cx="8230599" cy="2518930"/>
          </a:xfrm>
        </p:spPr>
        <p:txBody>
          <a:bodyPr/>
          <a:lstStyle/>
          <a:p>
            <a:r>
              <a:rPr lang="en-US" dirty="0" smtClean="0"/>
              <a:t>What questions can we help </a:t>
            </a:r>
            <a:r>
              <a:rPr lang="en-US" smtClean="0"/>
              <a:t>you answer?</a:t>
            </a:r>
            <a:endParaRPr lang="en-US" dirty="0" smtClean="0"/>
          </a:p>
          <a:p>
            <a:endParaRPr lang="en-US" dirty="0"/>
          </a:p>
          <a:p>
            <a:pPr marL="457200" indent="-457200">
              <a:buFont typeface="Arial"/>
              <a:buChar char="•"/>
            </a:pPr>
            <a:r>
              <a:rPr lang="en-US" dirty="0" smtClean="0"/>
              <a:t>Test Kitchen</a:t>
            </a:r>
          </a:p>
          <a:p>
            <a:pPr marL="457200" indent="-457200">
              <a:buFont typeface="Arial"/>
              <a:buChar char="•"/>
            </a:pPr>
            <a:r>
              <a:rPr lang="en-US" dirty="0" err="1" smtClean="0"/>
              <a:t>ServerSpec</a:t>
            </a:r>
            <a:endParaRPr lang="en-US" dirty="0" smtClean="0"/>
          </a:p>
          <a:p>
            <a:pPr marL="457200" indent="-457200">
              <a:buFont typeface="Arial"/>
              <a:buChar char="•"/>
            </a:pPr>
            <a:r>
              <a:rPr lang="en-US" dirty="0" smtClean="0"/>
              <a:t>Testing</a:t>
            </a:r>
            <a:endParaRPr lang="en-US" dirty="0"/>
          </a:p>
        </p:txBody>
      </p:sp>
    </p:spTree>
    <p:extLst>
      <p:ext uri="{BB962C8B-B14F-4D97-AF65-F5344CB8AC3E}">
        <p14:creationId xmlns:p14="http://schemas.microsoft.com/office/powerpoint/2010/main" val="4230945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Welcome Email!</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a:lnSpc>
                <a:spcPct val="120000"/>
              </a:lnSpc>
            </a:pPr>
            <a:r>
              <a:rPr lang="en-US" sz="2800" dirty="0" smtClean="0"/>
              <a:t> … listen, really sorry I didn't get a chance to finish setting up your workstation. There was another outage this morning!</a:t>
            </a:r>
          </a:p>
          <a:p>
            <a:pPr>
              <a:lnSpc>
                <a:spcPct val="120000"/>
              </a:lnSpc>
            </a:pPr>
            <a:endParaRPr lang="en-US" sz="2800" dirty="0"/>
          </a:p>
          <a:p>
            <a:pPr>
              <a:lnSpc>
                <a:spcPct val="120000"/>
              </a:lnSpc>
            </a:pPr>
            <a:r>
              <a:rPr lang="en-US" sz="2800" dirty="0" smtClean="0"/>
              <a:t>Hey, also it would be awesome if you could test a </a:t>
            </a:r>
            <a:r>
              <a:rPr lang="en-US" sz="2800" dirty="0" err="1" smtClean="0"/>
              <a:t>config</a:t>
            </a:r>
            <a:r>
              <a:rPr lang="en-US" sz="2800" dirty="0" smtClean="0"/>
              <a:t> management tool to make it easier for the next few hires. Try </a:t>
            </a:r>
            <a:r>
              <a:rPr lang="en-US" sz="2800" dirty="0" smtClean="0">
                <a:latin typeface="Inconsolata"/>
                <a:cs typeface="Inconsolata"/>
              </a:rPr>
              <a:t>chef-apply</a:t>
            </a:r>
            <a:r>
              <a:rPr lang="en-US" sz="2800" dirty="0" smtClean="0"/>
              <a:t> when you log in …</a:t>
            </a:r>
          </a:p>
        </p:txBody>
      </p:sp>
    </p:spTree>
    <p:extLst>
      <p:ext uri="{BB962C8B-B14F-4D97-AF65-F5344CB8AC3E}">
        <p14:creationId xmlns:p14="http://schemas.microsoft.com/office/powerpoint/2010/main" val="1929505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b="1" dirty="0" smtClean="0"/>
              <a:t>Displaying Node Details</a:t>
            </a:r>
          </a:p>
          <a:p>
            <a:r>
              <a:rPr lang="en-US" sz="2800" dirty="0" smtClean="0"/>
              <a:t>Templates</a:t>
            </a:r>
            <a:endParaRPr lang="en-US" sz="2800" dirty="0"/>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995685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800" dirty="0" smtClean="0"/>
              <a:t>Details About the System</a:t>
            </a:r>
            <a:endParaRPr lang="en-US" sz="4800" dirty="0"/>
          </a:p>
        </p:txBody>
      </p:sp>
      <p:sp>
        <p:nvSpPr>
          <p:cNvPr id="3" name="Subtitle 2"/>
          <p:cNvSpPr>
            <a:spLocks noGrp="1"/>
          </p:cNvSpPr>
          <p:nvPr>
            <p:ph type="subTitle" idx="1"/>
          </p:nvPr>
        </p:nvSpPr>
        <p:spPr/>
        <p:txBody>
          <a:bodyPr/>
          <a:lstStyle/>
          <a:p>
            <a:r>
              <a:rPr lang="en-US" dirty="0" smtClean="0"/>
              <a:t>Finding and display information about our system</a:t>
            </a:r>
            <a:endParaRPr lang="en-US" dirty="0"/>
          </a:p>
        </p:txBody>
      </p:sp>
      <p:sp>
        <p:nvSpPr>
          <p:cNvPr id="4" name="Text Placeholder 3"/>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942104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New Features!</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a:lnSpc>
                <a:spcPct val="120000"/>
              </a:lnSpc>
            </a:pPr>
            <a:r>
              <a:rPr lang="en-US" sz="2400" dirty="0" smtClean="0"/>
              <a:t>Finally got a chance to read through the cookbooks. Awesome! I shared them with the team over chat and I think it got them excited. George has already submitted a few feature requests:</a:t>
            </a:r>
          </a:p>
          <a:p>
            <a:pPr>
              <a:lnSpc>
                <a:spcPct val="120000"/>
              </a:lnSpc>
            </a:pPr>
            <a:endParaRPr lang="en-US" sz="2400" dirty="0"/>
          </a:p>
          <a:p>
            <a:pPr>
              <a:lnSpc>
                <a:spcPct val="120000"/>
              </a:lnSpc>
            </a:pPr>
            <a:r>
              <a:rPr lang="en-US" sz="2400" dirty="0" smtClean="0"/>
              <a:t>He thought the Message of the Day and the web page could write out some information about the system ...</a:t>
            </a:r>
          </a:p>
        </p:txBody>
      </p:sp>
    </p:spTree>
    <p:extLst>
      <p:ext uri="{BB962C8B-B14F-4D97-AF65-F5344CB8AC3E}">
        <p14:creationId xmlns:p14="http://schemas.microsoft.com/office/powerpoint/2010/main" val="2594691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285750" indent="-28575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Tree>
    <p:extLst>
      <p:ext uri="{BB962C8B-B14F-4D97-AF65-F5344CB8AC3E}">
        <p14:creationId xmlns:p14="http://schemas.microsoft.com/office/powerpoint/2010/main" val="3626628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457200" indent="-457200">
              <a:buFont typeface="Wingdings" charset="2"/>
              <a:buChar char="q"/>
            </a:pPr>
            <a:r>
              <a:rPr lang="en-US" dirty="0" smtClean="0"/>
              <a:t>IP Address</a:t>
            </a:r>
            <a:endParaRPr lang="en-US" dirty="0"/>
          </a:p>
          <a:p>
            <a:pPr marL="457200" indent="-457200">
              <a:buFont typeface="Wingdings" charset="2"/>
              <a:buChar char="q"/>
            </a:pPr>
            <a:r>
              <a:rPr lang="en-US" dirty="0"/>
              <a:t>hostname</a:t>
            </a:r>
          </a:p>
          <a:p>
            <a:pPr marL="457200" indent="-457200">
              <a:buFont typeface="Wingdings" charset="2"/>
              <a:buChar char="q"/>
            </a:pPr>
            <a:r>
              <a:rPr lang="en-US" dirty="0"/>
              <a:t>memory</a:t>
            </a:r>
          </a:p>
          <a:p>
            <a:pPr marL="457200" indent="-457200">
              <a:buFont typeface="Wingdings" charset="2"/>
              <a:buChar char="q"/>
            </a:pPr>
            <a:r>
              <a:rPr lang="en-US" dirty="0" smtClean="0"/>
              <a:t>CPU - </a:t>
            </a:r>
            <a:r>
              <a:rPr lang="en-US" dirty="0"/>
              <a:t>MHz</a:t>
            </a:r>
          </a:p>
        </p:txBody>
      </p:sp>
    </p:spTree>
    <p:extLst>
      <p:ext uri="{BB962C8B-B14F-4D97-AF65-F5344CB8AC3E}">
        <p14:creationId xmlns:p14="http://schemas.microsoft.com/office/powerpoint/2010/main" val="535820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err="1" smtClean="0"/>
              <a:t>ipaddress</a:t>
            </a:r>
            <a:endParaRPr lang="en-US" dirty="0"/>
          </a:p>
        </p:txBody>
      </p:sp>
      <p:sp>
        <p:nvSpPr>
          <p:cNvPr id="3" name="Content Placeholder 2"/>
          <p:cNvSpPr>
            <a:spLocks noGrp="1"/>
          </p:cNvSpPr>
          <p:nvPr>
            <p:ph sz="quarter" idx="10"/>
          </p:nvPr>
        </p:nvSpPr>
        <p:spPr/>
        <p:txBody>
          <a:bodyPr/>
          <a:lstStyle/>
          <a:p>
            <a:r>
              <a:rPr lang="en-US" dirty="0"/>
              <a:t>104.236.192.102 172.17.42.1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852755" y="1742674"/>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01338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err="1" smtClean="0"/>
              <a:t>ipaddress</a:t>
            </a:r>
            <a:endParaRPr lang="en-US" dirty="0"/>
          </a:p>
        </p:txBody>
      </p:sp>
      <p:sp>
        <p:nvSpPr>
          <p:cNvPr id="3" name="Content Placeholder 2"/>
          <p:cNvSpPr>
            <a:spLocks noGrp="1"/>
          </p:cNvSpPr>
          <p:nvPr>
            <p:ph sz="quarter" idx="10"/>
          </p:nvPr>
        </p:nvSpPr>
        <p:spPr/>
        <p:txBody>
          <a:bodyPr/>
          <a:lstStyle/>
          <a:p>
            <a:r>
              <a:rPr lang="en-US" dirty="0"/>
              <a:t>docker0   Link </a:t>
            </a:r>
            <a:r>
              <a:rPr lang="en-US" dirty="0" err="1"/>
              <a:t>encap:Ethernet</a:t>
            </a:r>
            <a:r>
              <a:rPr lang="en-US" dirty="0"/>
              <a:t>  </a:t>
            </a:r>
            <a:r>
              <a:rPr lang="en-US" dirty="0" err="1"/>
              <a:t>HWaddr</a:t>
            </a:r>
            <a:r>
              <a:rPr lang="en-US" dirty="0"/>
              <a:t> 00:00:00:00:00:00</a:t>
            </a:r>
          </a:p>
          <a:p>
            <a:r>
              <a:rPr lang="en-US" dirty="0"/>
              <a:t>          </a:t>
            </a:r>
            <a:r>
              <a:rPr lang="en-US" dirty="0" err="1"/>
              <a:t>inet</a:t>
            </a:r>
            <a:r>
              <a:rPr lang="en-US" dirty="0"/>
              <a:t> addr:172.17.42.1  Bcast:0.0.0.0  Mask:255.255.0.0</a:t>
            </a:r>
          </a:p>
          <a:p>
            <a:r>
              <a:rPr lang="en-US" dirty="0"/>
              <a:t>          inet6 </a:t>
            </a:r>
            <a:r>
              <a:rPr lang="en-US" dirty="0" err="1"/>
              <a:t>addr</a:t>
            </a:r>
            <a:r>
              <a:rPr lang="en-US" dirty="0"/>
              <a:t>: fe80::e081:d7ff:fe71:f146/64 </a:t>
            </a:r>
            <a:r>
              <a:rPr lang="en-US" dirty="0" err="1"/>
              <a:t>Scope:Link</a:t>
            </a:r>
            <a:endParaRPr lang="en-US" dirty="0"/>
          </a:p>
          <a:p>
            <a:r>
              <a:rPr lang="en-US" dirty="0"/>
              <a:t>          UP BROADCAST RUNNING MULTICAST  MTU:1500  Metric:1</a:t>
            </a:r>
          </a:p>
          <a:p>
            <a:r>
              <a:rPr lang="en-US" dirty="0"/>
              <a:t>          RX packets:14540 errors:0 dropped:0 overruns:0 frame:0</a:t>
            </a:r>
          </a:p>
          <a:p>
            <a:r>
              <a:rPr lang="en-US" dirty="0"/>
              <a:t>          TX packets:17427 errors:0 dropped:0 overruns:0 carrier:0</a:t>
            </a:r>
          </a:p>
          <a:p>
            <a:r>
              <a:rPr lang="en-US" dirty="0"/>
              <a:t>          collisions:0 txqueuelen:0</a:t>
            </a:r>
          </a:p>
          <a:p>
            <a:r>
              <a:rPr lang="en-US" dirty="0"/>
              <a:t>          RX bytes:872692 (852.2 </a:t>
            </a:r>
            <a:r>
              <a:rPr lang="en-US" dirty="0" err="1"/>
              <a:t>KiB</a:t>
            </a:r>
            <a:r>
              <a:rPr lang="en-US" dirty="0"/>
              <a:t>)  TX bytes:201605955 (192.2 </a:t>
            </a:r>
            <a:r>
              <a:rPr lang="en-US" dirty="0" err="1"/>
              <a:t>MiB</a:t>
            </a:r>
            <a:r>
              <a:rPr lang="en-US" dirty="0" smtClean="0"/>
              <a:t>)</a:t>
            </a:r>
          </a:p>
          <a:p>
            <a:endParaRPr lang="en-US" dirty="0"/>
          </a:p>
          <a:p>
            <a:r>
              <a:rPr lang="en-US" dirty="0" smtClean="0"/>
              <a:t>eth0      </a:t>
            </a:r>
            <a:r>
              <a:rPr lang="en-US" dirty="0"/>
              <a:t>Link </a:t>
            </a:r>
            <a:r>
              <a:rPr lang="en-US" dirty="0" err="1"/>
              <a:t>encap:Ethernet</a:t>
            </a:r>
            <a:r>
              <a:rPr lang="en-US" dirty="0"/>
              <a:t>  </a:t>
            </a:r>
            <a:r>
              <a:rPr lang="en-US" dirty="0" err="1"/>
              <a:t>HWaddr</a:t>
            </a:r>
            <a:r>
              <a:rPr lang="en-US" dirty="0"/>
              <a:t> 04:01:3D:E7:09:01</a:t>
            </a:r>
          </a:p>
          <a:p>
            <a:r>
              <a:rPr lang="en-US" dirty="0"/>
              <a:t>          </a:t>
            </a:r>
            <a:r>
              <a:rPr lang="en-US" dirty="0" err="1"/>
              <a:t>inet</a:t>
            </a:r>
            <a:r>
              <a:rPr lang="en-US" dirty="0"/>
              <a:t> addr:104.236.192.102  Bcast:104.236.255.255  Mask:255.255.192.0</a:t>
            </a:r>
          </a:p>
          <a:p>
            <a:r>
              <a:rPr lang="en-US" dirty="0"/>
              <a:t>          inet6 </a:t>
            </a:r>
            <a:r>
              <a:rPr lang="en-US" dirty="0" err="1"/>
              <a:t>addr</a:t>
            </a:r>
            <a:r>
              <a:rPr lang="en-US" dirty="0"/>
              <a:t>: fe80::601:3dff:fee7:901/64 </a:t>
            </a:r>
            <a:r>
              <a:rPr lang="en-US" dirty="0" err="1"/>
              <a:t>Scope:Link</a:t>
            </a:r>
            <a:endParaRPr lang="en-US" dirty="0"/>
          </a:p>
          <a:p>
            <a:r>
              <a:rPr lang="en-US" dirty="0"/>
              <a:t>          UP BROADCAST RUNNING MULTICAST  MTU:1500  Metric:</a:t>
            </a:r>
            <a:r>
              <a:rPr lang="en-US" dirty="0" smtClean="0"/>
              <a:t>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835822" y="5247872"/>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7858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a:t>
            </a:r>
            <a:r>
              <a:rPr lang="en-US" dirty="0" err="1" smtClean="0"/>
              <a:t>ipaddress</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a:t>
            </a:r>
            <a:r>
              <a:rPr lang="en-US" sz="2000" dirty="0"/>
              <a:t>104.236.192.102</a:t>
            </a:r>
            <a:r>
              <a:rPr lang="en-US" sz="2000" dirty="0" smtClean="0"/>
              <a:t> </a:t>
            </a:r>
          </a:p>
          <a:p>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smtClean="0"/>
              <a:t>~/cookbooks/workstation/recipes/</a:t>
            </a:r>
            <a:r>
              <a:rPr lang="en-US" sz="2800" dirty="0" err="1" smtClean="0"/>
              <a:t>setup.rb</a:t>
            </a:r>
            <a:endParaRPr lang="en-US" sz="2800" dirty="0"/>
          </a:p>
        </p:txBody>
      </p:sp>
      <p:sp>
        <p:nvSpPr>
          <p:cNvPr id="6" name="Text Placeholder 5"/>
          <p:cNvSpPr>
            <a:spLocks noGrp="1"/>
          </p:cNvSpPr>
          <p:nvPr>
            <p:ph type="body" sz="quarter" idx="13"/>
          </p:nvPr>
        </p:nvSpPr>
        <p:spPr>
          <a:xfrm>
            <a:off x="851281" y="2303538"/>
            <a:ext cx="10803205" cy="1593670"/>
          </a:xfrm>
        </p:spPr>
        <p:txBody>
          <a:bodyPr/>
          <a:lstStyle/>
          <a:p>
            <a:endParaRPr lang="en-US" dirty="0"/>
          </a:p>
        </p:txBody>
      </p:sp>
    </p:spTree>
    <p:extLst>
      <p:ext uri="{BB962C8B-B14F-4D97-AF65-F5344CB8AC3E}">
        <p14:creationId xmlns:p14="http://schemas.microsoft.com/office/powerpoint/2010/main" val="1256340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hostname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852755" y="175960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49293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How about an $EDITOR?</a:t>
            </a:r>
            <a:endParaRPr lang="en-US" dirty="0"/>
          </a:p>
        </p:txBody>
      </p:sp>
      <p:sp>
        <p:nvSpPr>
          <p:cNvPr id="3" name="Text Placeholder 2"/>
          <p:cNvSpPr>
            <a:spLocks noGrp="1"/>
          </p:cNvSpPr>
          <p:nvPr>
            <p:ph type="body" sz="quarter" idx="10"/>
          </p:nvPr>
        </p:nvSpPr>
        <p:spPr/>
        <p:txBody>
          <a:bodyPr>
            <a:normAutofit/>
          </a:bodyPr>
          <a:lstStyle/>
          <a:p>
            <a:r>
              <a:rPr lang="en-US" dirty="0" smtClean="0"/>
              <a:t>Install </a:t>
            </a:r>
            <a:r>
              <a:rPr lang="en-US" dirty="0"/>
              <a:t>a command-line text editor (</a:t>
            </a:r>
            <a:r>
              <a:rPr lang="en-US" dirty="0" smtClean="0"/>
              <a:t>i.e. emacs, nano, vim)</a:t>
            </a:r>
            <a:r>
              <a:rPr lang="en-US" dirty="0"/>
              <a:t>.</a:t>
            </a:r>
          </a:p>
          <a:p>
            <a:endParaRPr lang="en-US" dirty="0"/>
          </a:p>
          <a:p>
            <a:pPr marL="514350" indent="-514350">
              <a:buFont typeface="Wingdings" charset="2"/>
              <a:buChar char="q"/>
            </a:pPr>
            <a:r>
              <a:rPr lang="en-US" dirty="0"/>
              <a:t>Pick an editor</a:t>
            </a:r>
          </a:p>
          <a:p>
            <a:pPr marL="514350" indent="-514350">
              <a:buFont typeface="Wingdings" charset="2"/>
              <a:buChar char="q"/>
            </a:pPr>
            <a:r>
              <a:rPr lang="en-US" dirty="0"/>
              <a:t>Install </a:t>
            </a:r>
            <a:r>
              <a:rPr lang="en-US" dirty="0" smtClean="0"/>
              <a:t>the editor through </a:t>
            </a:r>
            <a:r>
              <a:rPr lang="en-US" dirty="0">
                <a:latin typeface="Inconsolata"/>
                <a:cs typeface="Inconsolata"/>
              </a:rPr>
              <a:t>chef-apply</a:t>
            </a:r>
          </a:p>
          <a:p>
            <a:endParaRPr lang="en-US" dirty="0"/>
          </a:p>
        </p:txBody>
      </p:sp>
      <p:sp>
        <p:nvSpPr>
          <p:cNvPr id="4" name="Content Placeholder 3"/>
          <p:cNvSpPr>
            <a:spLocks noGrp="1"/>
          </p:cNvSpPr>
          <p:nvPr>
            <p:ph sz="quarter" idx="11"/>
          </p:nvPr>
        </p:nvSpPr>
        <p:spPr>
          <a:xfrm>
            <a:off x="2263171" y="2597173"/>
            <a:ext cx="7773087" cy="1146175"/>
          </a:xfrm>
        </p:spPr>
        <p:txBody>
          <a:bodyPr/>
          <a:lstStyle/>
          <a:p>
            <a:r>
              <a:rPr lang="en-US" dirty="0"/>
              <a:t>Did </a:t>
            </a:r>
            <a:r>
              <a:rPr lang="en-US" dirty="0" smtClean="0"/>
              <a:t>she install </a:t>
            </a:r>
            <a:r>
              <a:rPr lang="en-US" dirty="0"/>
              <a:t>anything another than some Chef tools? Is that all I'll need</a:t>
            </a:r>
            <a:r>
              <a:rPr lang="en-US" dirty="0" smtClean="0"/>
              <a:t>?</a:t>
            </a:r>
            <a:endParaRPr lang="en-US" dirty="0"/>
          </a:p>
        </p:txBody>
      </p:sp>
    </p:spTree>
    <p:extLst>
      <p:ext uri="{BB962C8B-B14F-4D97-AF65-F5344CB8AC3E}">
        <p14:creationId xmlns:p14="http://schemas.microsoft.com/office/powerpoint/2010/main" val="2912803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hostname</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a:t>
            </a:r>
            <a:r>
              <a:rPr lang="en-US" sz="2000" dirty="0"/>
              <a:t>104.236.192.102</a:t>
            </a:r>
            <a:r>
              <a:rPr lang="en-US" sz="2000" dirty="0" smtClean="0"/>
              <a:t> </a:t>
            </a:r>
          </a:p>
          <a:p>
            <a:r>
              <a:rPr lang="en-US" sz="2000" dirty="0"/>
              <a:t> </a:t>
            </a:r>
            <a:r>
              <a:rPr lang="en-US" sz="2000" dirty="0" smtClean="0"/>
              <a:t> HOSTNAME : banana-stand</a:t>
            </a:r>
          </a:p>
          <a:p>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a:t>
            </a:r>
            <a:r>
              <a:rPr lang="en-US" sz="2800" dirty="0" smtClean="0"/>
              <a:t>/workstation/recipes/</a:t>
            </a:r>
            <a:r>
              <a:rPr lang="en-US" sz="2800" dirty="0" err="1" smtClean="0"/>
              <a:t>setup.rb</a:t>
            </a:r>
            <a:endParaRPr lang="en-US" sz="2800" dirty="0"/>
          </a:p>
        </p:txBody>
      </p:sp>
      <p:sp>
        <p:nvSpPr>
          <p:cNvPr id="6" name="Text Placeholder 5"/>
          <p:cNvSpPr>
            <a:spLocks noGrp="1"/>
          </p:cNvSpPr>
          <p:nvPr>
            <p:ph type="body" sz="quarter" idx="13"/>
          </p:nvPr>
        </p:nvSpPr>
        <p:spPr>
          <a:xfrm>
            <a:off x="851281" y="3118276"/>
            <a:ext cx="10803205" cy="457200"/>
          </a:xfrm>
        </p:spPr>
        <p:txBody>
          <a:bodyPr/>
          <a:lstStyle/>
          <a:p>
            <a:endParaRPr lang="en-US" dirty="0"/>
          </a:p>
        </p:txBody>
      </p:sp>
    </p:spTree>
    <p:extLst>
      <p:ext uri="{BB962C8B-B14F-4D97-AF65-F5344CB8AC3E}">
        <p14:creationId xmlns:p14="http://schemas.microsoft.com/office/powerpoint/2010/main" val="3628317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memory</a:t>
            </a:r>
            <a:endParaRPr lang="en-US" dirty="0"/>
          </a:p>
        </p:txBody>
      </p:sp>
      <p:sp>
        <p:nvSpPr>
          <p:cNvPr id="3" name="Content Placeholder 2"/>
          <p:cNvSpPr>
            <a:spLocks noGrp="1"/>
          </p:cNvSpPr>
          <p:nvPr>
            <p:ph sz="quarter" idx="10"/>
          </p:nvPr>
        </p:nvSpPr>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852755" y="175960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4504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memory</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a:t>
            </a:r>
            <a:r>
              <a:rPr lang="en-US" sz="2000" dirty="0"/>
              <a:t>104.236.192.102</a:t>
            </a:r>
            <a:r>
              <a:rPr lang="en-US" sz="2000" dirty="0" smtClean="0"/>
              <a:t> </a:t>
            </a:r>
          </a:p>
          <a:p>
            <a:r>
              <a:rPr lang="en-US" sz="2000" dirty="0"/>
              <a:t> </a:t>
            </a:r>
            <a:r>
              <a:rPr lang="en-US" sz="2000" dirty="0" smtClean="0"/>
              <a:t> HOSTNAME : banana-stand</a:t>
            </a:r>
          </a:p>
          <a:p>
            <a:r>
              <a:rPr lang="en-US" sz="2000" dirty="0"/>
              <a:t> </a:t>
            </a:r>
            <a:r>
              <a:rPr lang="en-US" sz="2000" dirty="0" smtClean="0"/>
              <a:t> MEMORY   : </a:t>
            </a:r>
            <a:r>
              <a:rPr lang="en-US" sz="2000" dirty="0"/>
              <a:t>502272 </a:t>
            </a:r>
            <a:r>
              <a:rPr lang="en-US" sz="2000" dirty="0" err="1" smtClean="0"/>
              <a:t>kB</a:t>
            </a:r>
            <a:endParaRPr lang="en-US" sz="2000" dirty="0" smtClean="0"/>
          </a:p>
          <a:p>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~/cookbooks/workstation/recipes/</a:t>
            </a:r>
            <a:r>
              <a:rPr lang="en-US" sz="2800" dirty="0" err="1"/>
              <a:t>setup.rb</a:t>
            </a:r>
            <a:endParaRPr lang="en-US" sz="2800" dirty="0"/>
          </a:p>
        </p:txBody>
      </p:sp>
      <p:sp>
        <p:nvSpPr>
          <p:cNvPr id="6" name="Text Placeholder 5"/>
          <p:cNvSpPr>
            <a:spLocks noGrp="1"/>
          </p:cNvSpPr>
          <p:nvPr>
            <p:ph type="body" sz="quarter" idx="13"/>
          </p:nvPr>
        </p:nvSpPr>
        <p:spPr>
          <a:xfrm>
            <a:off x="841359" y="3507742"/>
            <a:ext cx="10803205" cy="432808"/>
          </a:xfrm>
        </p:spPr>
        <p:txBody>
          <a:bodyPr/>
          <a:lstStyle/>
          <a:p>
            <a:endParaRPr lang="en-US" dirty="0"/>
          </a:p>
        </p:txBody>
      </p:sp>
    </p:spTree>
    <p:extLst>
      <p:ext uri="{BB962C8B-B14F-4D97-AF65-F5344CB8AC3E}">
        <p14:creationId xmlns:p14="http://schemas.microsoft.com/office/powerpoint/2010/main" val="2137964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err="1" smtClean="0"/>
              <a:t>cpu</a:t>
            </a:r>
            <a:r>
              <a:rPr lang="en-US" dirty="0" smtClean="0"/>
              <a:t> - MHz</a:t>
            </a:r>
            <a:endParaRPr lang="en-US" dirty="0"/>
          </a:p>
        </p:txBody>
      </p:sp>
      <p:sp>
        <p:nvSpPr>
          <p:cNvPr id="3" name="Content Placeholder 2"/>
          <p:cNvSpPr>
            <a:spLocks noGrp="1"/>
          </p:cNvSpPr>
          <p:nvPr>
            <p:ph sz="quarter" idx="10"/>
          </p:nvPr>
        </p:nvSpPr>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835821" y="384240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6240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CPU</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a:t>
            </a:r>
            <a:r>
              <a:rPr lang="en-US" sz="2000" dirty="0"/>
              <a:t>104.236.192.102</a:t>
            </a:r>
            <a:r>
              <a:rPr lang="en-US" sz="2000" dirty="0" smtClean="0"/>
              <a:t> </a:t>
            </a:r>
          </a:p>
          <a:p>
            <a:r>
              <a:rPr lang="en-US" sz="2000" dirty="0"/>
              <a:t> </a:t>
            </a:r>
            <a:r>
              <a:rPr lang="en-US" sz="2000" dirty="0" smtClean="0"/>
              <a:t> HOSTNAME : banana-stand</a:t>
            </a:r>
          </a:p>
          <a:p>
            <a:r>
              <a:rPr lang="en-US" sz="2000" dirty="0"/>
              <a:t> </a:t>
            </a:r>
            <a:r>
              <a:rPr lang="en-US" sz="2000" dirty="0" smtClean="0"/>
              <a:t> MEMORY   : </a:t>
            </a:r>
            <a:r>
              <a:rPr lang="en-US" sz="2000" dirty="0"/>
              <a:t>502272 </a:t>
            </a:r>
            <a:r>
              <a:rPr lang="en-US" sz="2000" dirty="0" err="1" smtClean="0"/>
              <a:t>kB</a:t>
            </a:r>
            <a:endParaRPr lang="en-US" sz="2000" dirty="0" smtClean="0"/>
          </a:p>
          <a:p>
            <a:r>
              <a:rPr lang="en-US" sz="2000" dirty="0" smtClean="0"/>
              <a:t>  CPU      : 2399.998 MHz</a:t>
            </a:r>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~/cookbooks/workstation/recipes/</a:t>
            </a:r>
            <a:r>
              <a:rPr lang="en-US" sz="2800" dirty="0" err="1"/>
              <a:t>setup.rb</a:t>
            </a:r>
            <a:endParaRPr lang="en-US" sz="2800" dirty="0"/>
          </a:p>
        </p:txBody>
      </p:sp>
      <p:sp>
        <p:nvSpPr>
          <p:cNvPr id="6" name="Text Placeholder 5"/>
          <p:cNvSpPr>
            <a:spLocks noGrp="1"/>
          </p:cNvSpPr>
          <p:nvPr>
            <p:ph type="body" sz="quarter" idx="13"/>
          </p:nvPr>
        </p:nvSpPr>
        <p:spPr>
          <a:xfrm>
            <a:off x="831436" y="3894300"/>
            <a:ext cx="10803205" cy="389466"/>
          </a:xfrm>
        </p:spPr>
        <p:txBody>
          <a:bodyPr/>
          <a:lstStyle/>
          <a:p>
            <a:endParaRPr lang="en-US" dirty="0"/>
          </a:p>
        </p:txBody>
      </p:sp>
    </p:spTree>
    <p:extLst>
      <p:ext uri="{BB962C8B-B14F-4D97-AF65-F5344CB8AC3E}">
        <p14:creationId xmlns:p14="http://schemas.microsoft.com/office/powerpoint/2010/main" val="2473744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Introducing a Change</a:t>
            </a:r>
            <a:endParaRPr lang="en-US" dirty="0"/>
          </a:p>
        </p:txBody>
      </p:sp>
      <p:sp>
        <p:nvSpPr>
          <p:cNvPr id="3" name="Subtitle 2"/>
          <p:cNvSpPr>
            <a:spLocks noGrp="1"/>
          </p:cNvSpPr>
          <p:nvPr>
            <p:ph type="subTitle" idx="1"/>
          </p:nvPr>
        </p:nvSpPr>
        <p:spPr>
          <a:xfrm>
            <a:off x="2260314" y="2629588"/>
            <a:ext cx="8230599" cy="2869992"/>
          </a:xfrm>
        </p:spPr>
        <p:txBody>
          <a:bodyPr/>
          <a:lstStyle/>
          <a:p>
            <a:r>
              <a:rPr lang="en-US" dirty="0" smtClean="0"/>
              <a:t>By creating a change we have introduced risk. There is a chance that the code we wrote will not work when we attempt to deploy it.</a:t>
            </a:r>
          </a:p>
          <a:p>
            <a:endParaRPr lang="en-US" dirty="0"/>
          </a:p>
          <a:p>
            <a:r>
              <a:rPr lang="en-US" dirty="0" smtClean="0"/>
              <a:t>Lets run our cookbook tests before we apply the updated recipe.</a:t>
            </a:r>
            <a:endParaRPr lang="en-US" dirty="0"/>
          </a:p>
        </p:txBody>
      </p:sp>
    </p:spTree>
    <p:extLst>
      <p:ext uri="{BB962C8B-B14F-4D97-AF65-F5344CB8AC3E}">
        <p14:creationId xmlns:p14="http://schemas.microsoft.com/office/powerpoint/2010/main" val="2266005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Change into our cookbook</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Tree>
    <p:extLst>
      <p:ext uri="{BB962C8B-B14F-4D97-AF65-F5344CB8AC3E}">
        <p14:creationId xmlns:p14="http://schemas.microsoft.com/office/powerpoint/2010/main" val="45951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Run our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Tree>
    <p:extLst>
      <p:ext uri="{BB962C8B-B14F-4D97-AF65-F5344CB8AC3E}">
        <p14:creationId xmlns:p14="http://schemas.microsoft.com/office/powerpoint/2010/main" val="2733582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 </a:t>
            </a:r>
            <a:endParaRPr lang="en-US" dirty="0"/>
          </a:p>
        </p:txBody>
      </p:sp>
    </p:spTree>
    <p:extLst>
      <p:ext uri="{BB962C8B-B14F-4D97-AF65-F5344CB8AC3E}">
        <p14:creationId xmlns:p14="http://schemas.microsoft.com/office/powerpoint/2010/main" val="58611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resolving </a:t>
            </a:r>
            <a:r>
              <a:rPr lang="en-US" dirty="0"/>
              <a:t>cookbooks for run list: [</a:t>
            </a:r>
            <a:r>
              <a:rPr lang="en-US" dirty="0" smtClean="0"/>
              <a:t>"workstation"</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5 resources</a:t>
            </a:r>
          </a:p>
          <a:p>
            <a:r>
              <a:rPr lang="en-US" dirty="0"/>
              <a:t>Recipe: setup:</a:t>
            </a:r>
            <a:r>
              <a:rPr lang="en-US" dirty="0" smtClean="0"/>
              <a:t>:default</a:t>
            </a:r>
            <a:endParaRPr lang="en-US" dirty="0"/>
          </a:p>
          <a:p>
            <a:r>
              <a:rPr lang="en-US" dirty="0"/>
              <a:t>  * </a:t>
            </a:r>
            <a:r>
              <a:rPr lang="en-US" dirty="0" err="1"/>
              <a:t>apt_package</a:t>
            </a:r>
            <a:r>
              <a:rPr lang="en-US" dirty="0"/>
              <a:t>[</a:t>
            </a:r>
            <a:r>
              <a:rPr lang="en-US" dirty="0" err="1"/>
              <a:t>nano</a:t>
            </a:r>
            <a:r>
              <a:rPr lang="en-US" dirty="0"/>
              <a:t>] action install (up to date)</a:t>
            </a:r>
          </a:p>
          <a:p>
            <a:r>
              <a:rPr lang="en-US" dirty="0"/>
              <a:t>  * </a:t>
            </a:r>
            <a:r>
              <a:rPr lang="en-US" dirty="0" err="1"/>
              <a:t>apt_package</a:t>
            </a:r>
            <a:r>
              <a:rPr lang="en-US" dirty="0"/>
              <a:t>[vim] action install (up to date)</a:t>
            </a:r>
          </a:p>
          <a:p>
            <a:r>
              <a:rPr lang="en-US" dirty="0"/>
              <a:t>  * </a:t>
            </a:r>
            <a:r>
              <a:rPr lang="en-US" dirty="0" err="1"/>
              <a:t>apt_package</a:t>
            </a:r>
            <a:r>
              <a:rPr lang="en-US" dirty="0"/>
              <a:t>[</a:t>
            </a:r>
            <a:r>
              <a:rPr lang="en-US" dirty="0" err="1"/>
              <a:t>emacs</a:t>
            </a:r>
            <a:r>
              <a:rPr lang="en-US" dirty="0"/>
              <a:t>] action install (up to date)</a:t>
            </a:r>
          </a:p>
          <a:p>
            <a:r>
              <a:rPr lang="en-US" dirty="0"/>
              <a:t>  * </a:t>
            </a:r>
            <a:r>
              <a:rPr lang="en-US" dirty="0" err="1"/>
              <a:t>apt_package</a:t>
            </a:r>
            <a:r>
              <a:rPr lang="en-US" dirty="0"/>
              <a:t>[tree] action install (up to date)</a:t>
            </a:r>
          </a:p>
          <a:p>
            <a:r>
              <a:rPr lang="en-US" dirty="0"/>
              <a:t>  * file[/</a:t>
            </a:r>
            <a:r>
              <a:rPr lang="en-US" dirty="0" err="1"/>
              <a:t>etc</a:t>
            </a:r>
            <a:r>
              <a:rPr lang="en-US" dirty="0"/>
              <a:t>/</a:t>
            </a:r>
            <a:r>
              <a:rPr lang="en-US" dirty="0" err="1"/>
              <a:t>motd</a:t>
            </a:r>
            <a:r>
              <a:rPr lang="en-US" dirty="0"/>
              <a:t>] action create (up to date)</a:t>
            </a:r>
          </a:p>
          <a:p>
            <a:endParaRPr lang="en-US" dirty="0"/>
          </a:p>
          <a:p>
            <a:r>
              <a:rPr lang="en-US" dirty="0"/>
              <a:t>Running handlers</a:t>
            </a:r>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 the workstation 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"recipe[workstation]"</a:t>
            </a:r>
            <a:endParaRPr lang="en-US" dirty="0"/>
          </a:p>
        </p:txBody>
      </p:sp>
    </p:spTree>
    <p:extLst>
      <p:ext uri="{BB962C8B-B14F-4D97-AF65-F5344CB8AC3E}">
        <p14:creationId xmlns:p14="http://schemas.microsoft.com/office/powerpoint/2010/main" val="2485062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bwMode="white">
          <a:xfrm>
            <a:off x="3856617" y="1736971"/>
            <a:ext cx="4127421" cy="2418685"/>
          </a:xfrm>
          <a:prstGeom prst="rect">
            <a:avLst/>
          </a:prstGeom>
        </p:spPr>
        <p:txBody>
          <a:bodyPr vert="horz" wrap="square" lIns="91440" tIns="91440" rIns="91440" bIns="91440" rtlCol="0">
            <a:normAutofit/>
          </a:bodyPr>
          <a:lstStyle/>
          <a:p>
            <a:endParaRPr lang="en-US" dirty="0" smtClean="0"/>
          </a:p>
        </p:txBody>
      </p:sp>
      <p:sp>
        <p:nvSpPr>
          <p:cNvPr id="4" name="TextBox 3"/>
          <p:cNvSpPr txBox="1"/>
          <p:nvPr/>
        </p:nvSpPr>
        <p:spPr bwMode="white">
          <a:xfrm>
            <a:off x="326325" y="1084757"/>
            <a:ext cx="3589579" cy="502161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Emacs</a:t>
            </a:r>
            <a:endPar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5" name="TextBox 4"/>
          <p:cNvSpPr txBox="1"/>
          <p:nvPr/>
        </p:nvSpPr>
        <p:spPr bwMode="white">
          <a:xfrm>
            <a:off x="4244696" y="1084757"/>
            <a:ext cx="3589579" cy="502161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Nano</a:t>
            </a:r>
            <a:endParaRPr lang="en-US" dirty="0" smtClean="0"/>
          </a:p>
        </p:txBody>
      </p:sp>
      <p:sp>
        <p:nvSpPr>
          <p:cNvPr id="6" name="TextBox 5"/>
          <p:cNvSpPr txBox="1"/>
          <p:nvPr/>
        </p:nvSpPr>
        <p:spPr bwMode="white">
          <a:xfrm>
            <a:off x="8163067" y="1084757"/>
            <a:ext cx="3589579" cy="502161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Vim</a:t>
            </a:r>
            <a:endParaRPr lang="en-US" sz="40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7" name="Title 1"/>
          <p:cNvSpPr txBox="1">
            <a:spLocks/>
          </p:cNvSpPr>
          <p:nvPr/>
        </p:nvSpPr>
        <p:spPr>
          <a:xfrm>
            <a:off x="457200" y="228599"/>
            <a:ext cx="11201400" cy="620683"/>
          </a:xfrm>
          <a:prstGeom prst="rect">
            <a:avLst/>
          </a:prstGeom>
        </p:spPr>
        <p:txBody>
          <a:bodyPr/>
          <a:lst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a:lstStyle>
          <a:p>
            <a:r>
              <a:rPr lang="en-US" dirty="0" smtClean="0"/>
              <a:t>Choose an Editor</a:t>
            </a:r>
            <a:endParaRPr lang="en-US" dirty="0"/>
          </a:p>
        </p:txBody>
      </p:sp>
    </p:spTree>
    <p:extLst>
      <p:ext uri="{BB962C8B-B14F-4D97-AF65-F5344CB8AC3E}">
        <p14:creationId xmlns:p14="http://schemas.microsoft.com/office/powerpoint/2010/main" val="2693668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104.236.192.102</a:t>
            </a:r>
          </a:p>
          <a:p>
            <a:r>
              <a:rPr lang="en-US" dirty="0"/>
              <a:t>  HOSTNAME : banana-stand</a:t>
            </a:r>
          </a:p>
          <a:p>
            <a:r>
              <a:rPr lang="en-US" dirty="0"/>
              <a:t>  MEMORY   : 502272 </a:t>
            </a:r>
            <a:r>
              <a:rPr lang="en-US" dirty="0" err="1"/>
              <a:t>kB</a:t>
            </a:r>
            <a:endParaRPr lang="en-US" dirty="0"/>
          </a:p>
          <a:p>
            <a:r>
              <a:rPr lang="en-US" dirty="0"/>
              <a:t>  CPU      : 2399.998 MHz</a:t>
            </a:r>
          </a:p>
        </p:txBody>
      </p:sp>
      <p:sp>
        <p:nvSpPr>
          <p:cNvPr id="3" name="Title 2"/>
          <p:cNvSpPr>
            <a:spLocks noGrp="1"/>
          </p:cNvSpPr>
          <p:nvPr>
            <p:ph type="title"/>
          </p:nvPr>
        </p:nvSpPr>
        <p:spPr/>
        <p:txBody>
          <a:bodyPr>
            <a:normAutofit fontScale="90000"/>
          </a:bodyPr>
          <a:lstStyle/>
          <a:p>
            <a:r>
              <a:rPr lang="en-US" dirty="0" smtClean="0"/>
              <a:t>Verify that the /</a:t>
            </a:r>
            <a:r>
              <a:rPr lang="en-US" dirty="0" err="1" smtClean="0"/>
              <a:t>etc</a:t>
            </a:r>
            <a:r>
              <a:rPr lang="en-US" dirty="0" smtClean="0"/>
              <a:t>/</a:t>
            </a:r>
            <a:r>
              <a:rPr lang="en-US" dirty="0" err="1" smtClean="0"/>
              <a:t>motd</a:t>
            </a:r>
            <a:r>
              <a:rPr lang="en-US" dirty="0" smtClean="0"/>
              <a:t> has been updated</a:t>
            </a:r>
            <a:endParaRPr lang="en-US"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Tree>
    <p:extLst>
      <p:ext uri="{BB962C8B-B14F-4D97-AF65-F5344CB8AC3E}">
        <p14:creationId xmlns:p14="http://schemas.microsoft.com/office/powerpoint/2010/main" val="4068058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What are the limitations of the way we captured this data?</a:t>
            </a:r>
            <a:endParaRPr lang="en-US" dirty="0"/>
          </a:p>
        </p:txBody>
      </p:sp>
    </p:spTree>
    <p:extLst>
      <p:ext uri="{BB962C8B-B14F-4D97-AF65-F5344CB8AC3E}">
        <p14:creationId xmlns:p14="http://schemas.microsoft.com/office/powerpoint/2010/main" val="4015624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How accurate will our MOTD be when we deploy it on other systems?</a:t>
            </a:r>
            <a:endParaRPr lang="en-US" dirty="0"/>
          </a:p>
        </p:txBody>
      </p:sp>
    </p:spTree>
    <p:extLst>
      <p:ext uri="{BB962C8B-B14F-4D97-AF65-F5344CB8AC3E}">
        <p14:creationId xmlns:p14="http://schemas.microsoft.com/office/powerpoint/2010/main" val="4164116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Are these values we would want to capture in our tests?</a:t>
            </a:r>
            <a:endParaRPr lang="en-US" dirty="0"/>
          </a:p>
        </p:txBody>
      </p:sp>
    </p:spTree>
    <p:extLst>
      <p:ext uri="{BB962C8B-B14F-4D97-AF65-F5344CB8AC3E}">
        <p14:creationId xmlns:p14="http://schemas.microsoft.com/office/powerpoint/2010/main" val="616026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Tree>
    <p:extLst>
      <p:ext uri="{BB962C8B-B14F-4D97-AF65-F5344CB8AC3E}">
        <p14:creationId xmlns:p14="http://schemas.microsoft.com/office/powerpoint/2010/main" val="1148635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Tree>
    <p:extLst>
      <p:ext uri="{BB962C8B-B14F-4D97-AF65-F5344CB8AC3E}">
        <p14:creationId xmlns:p14="http://schemas.microsoft.com/office/powerpoint/2010/main" val="4171547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2260314" y="2629587"/>
            <a:ext cx="8230599" cy="2770509"/>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Tree>
    <p:extLst>
      <p:ext uri="{BB962C8B-B14F-4D97-AF65-F5344CB8AC3E}">
        <p14:creationId xmlns:p14="http://schemas.microsoft.com/office/powerpoint/2010/main" val="201230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Tree>
    <p:extLst>
      <p:ext uri="{BB962C8B-B14F-4D97-AF65-F5344CB8AC3E}">
        <p14:creationId xmlns:p14="http://schemas.microsoft.com/office/powerpoint/2010/main" val="1847045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err="1"/>
              <a:t>Ohai</a:t>
            </a:r>
            <a:r>
              <a:rPr lang="en-US" dirty="0"/>
              <a:t> queries the operating system with a number of commands, similar to the ones </a:t>
            </a:r>
            <a:r>
              <a:rPr lang="en-US" dirty="0" smtClean="0"/>
              <a:t>demonstrated. The data is presented in JSON (JavaScript Object Notation).</a:t>
            </a:r>
            <a:endParaRPr lang="en-US" dirty="0"/>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Tree>
    <p:extLst>
      <p:ext uri="{BB962C8B-B14F-4D97-AF65-F5344CB8AC3E}">
        <p14:creationId xmlns:p14="http://schemas.microsoft.com/office/powerpoint/2010/main" val="2577648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Tree>
    <p:extLst>
      <p:ext uri="{BB962C8B-B14F-4D97-AF65-F5344CB8AC3E}">
        <p14:creationId xmlns:p14="http://schemas.microsoft.com/office/powerpoint/2010/main" val="3873814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EMACS</a:t>
            </a:r>
            <a:endParaRPr lang="en-US" dirty="0"/>
          </a:p>
        </p:txBody>
      </p:sp>
      <p:sp>
        <p:nvSpPr>
          <p:cNvPr id="3" name="Content Placeholder 2"/>
          <p:cNvSpPr>
            <a:spLocks noGrp="1"/>
          </p:cNvSpPr>
          <p:nvPr>
            <p:ph type="subTitle" idx="1"/>
          </p:nvPr>
        </p:nvSpPr>
        <p:spPr>
          <a:xfrm>
            <a:off x="2260315" y="2629588"/>
            <a:ext cx="2603905" cy="2509816"/>
          </a:xfrm>
        </p:spPr>
        <p:txBody>
          <a:bodyPr/>
          <a:lstStyle/>
          <a:p>
            <a:pPr algn="r">
              <a:lnSpc>
                <a:spcPct val="120000"/>
              </a:lnSpc>
            </a:pPr>
            <a:r>
              <a:rPr lang="en-US" dirty="0" smtClean="0">
                <a:latin typeface="Inconsolata"/>
                <a:cs typeface="Inconsolata"/>
              </a:rPr>
              <a:t>OPEN FILE</a:t>
            </a:r>
          </a:p>
          <a:p>
            <a:pPr algn="r">
              <a:lnSpc>
                <a:spcPct val="120000"/>
              </a:lnSpc>
            </a:pPr>
            <a:endParaRPr lang="en-US" dirty="0">
              <a:latin typeface="Inconsolata"/>
              <a:cs typeface="Inconsolata"/>
            </a:endParaRPr>
          </a:p>
          <a:p>
            <a:pPr algn="r">
              <a:lnSpc>
                <a:spcPct val="120000"/>
              </a:lnSpc>
            </a:pPr>
            <a:r>
              <a:rPr lang="en-US" dirty="0" smtClean="0">
                <a:latin typeface="Inconsolata"/>
                <a:cs typeface="Inconsolata"/>
              </a:rPr>
              <a:t>WRITE FILE</a:t>
            </a:r>
          </a:p>
          <a:p>
            <a:pPr algn="r">
              <a:lnSpc>
                <a:spcPct val="120000"/>
              </a:lnSpc>
            </a:pPr>
            <a:r>
              <a:rPr lang="en-US" dirty="0" smtClean="0">
                <a:latin typeface="Inconsolata"/>
                <a:cs typeface="Inconsolata"/>
              </a:rPr>
              <a:t>EXIT</a:t>
            </a:r>
            <a:endParaRPr lang="en-US" dirty="0">
              <a:latin typeface="Inconsolata"/>
              <a:cs typeface="Inconsolata"/>
            </a:endParaRPr>
          </a:p>
        </p:txBody>
      </p:sp>
      <p:sp>
        <p:nvSpPr>
          <p:cNvPr id="6" name="TextBox 5"/>
          <p:cNvSpPr txBox="1"/>
          <p:nvPr/>
        </p:nvSpPr>
        <p:spPr bwMode="white">
          <a:xfrm>
            <a:off x="5103837" y="2623983"/>
            <a:ext cx="6685307" cy="2516147"/>
          </a:xfrm>
          <a:prstGeom prst="rect">
            <a:avLst/>
          </a:prstGeom>
        </p:spPr>
        <p:txBody>
          <a:bodyPr vert="horz" wrap="square" lIns="91440" tIns="91440" rIns="91440" bIns="91440" rtlCol="0">
            <a:normAutofit/>
          </a:bodyPr>
          <a:lstStyle/>
          <a:p>
            <a:pPr>
              <a:lnSpc>
                <a:spcPct val="120000"/>
              </a:lnSpc>
            </a:pPr>
            <a:r>
              <a:rPr lang="en-US" sz="2800" dirty="0" smtClean="0">
                <a:latin typeface="Inconsolata"/>
                <a:cs typeface="Inconsolata"/>
              </a:rPr>
              <a:t>$ </a:t>
            </a:r>
            <a:r>
              <a:rPr lang="en-US" sz="2800" dirty="0" err="1" smtClean="0">
                <a:latin typeface="Inconsolata"/>
                <a:cs typeface="Inconsolata"/>
              </a:rPr>
              <a:t>emacs</a:t>
            </a:r>
            <a:r>
              <a:rPr lang="en-US" sz="2800" dirty="0" smtClean="0">
                <a:latin typeface="Inconsolata"/>
                <a:cs typeface="Inconsolata"/>
              </a:rPr>
              <a:t> FILENAME</a:t>
            </a:r>
          </a:p>
          <a:p>
            <a:pPr>
              <a:lnSpc>
                <a:spcPct val="120000"/>
              </a:lnSpc>
            </a:pPr>
            <a:endParaRPr lang="en-US" sz="2800" dirty="0" smtClean="0">
              <a:latin typeface="Inconsolata"/>
              <a:cs typeface="Inconsolata"/>
            </a:endParaRPr>
          </a:p>
          <a:p>
            <a:pPr>
              <a:lnSpc>
                <a:spcPct val="120000"/>
              </a:lnSpc>
            </a:pPr>
            <a:r>
              <a:rPr lang="en-US" sz="2800" dirty="0" smtClean="0">
                <a:latin typeface="Inconsolata"/>
                <a:cs typeface="Inconsolata"/>
              </a:rPr>
              <a:t>  </a:t>
            </a:r>
            <a:r>
              <a:rPr lang="en-US" sz="2800" dirty="0" err="1" smtClean="0">
                <a:latin typeface="Inconsolata"/>
                <a:cs typeface="Inconsolata"/>
              </a:rPr>
              <a:t>ctrl+x</a:t>
            </a:r>
            <a:r>
              <a:rPr lang="en-US" sz="2800" dirty="0" smtClean="0">
                <a:latin typeface="Inconsolata"/>
                <a:cs typeface="Inconsolata"/>
              </a:rPr>
              <a:t>, </a:t>
            </a:r>
            <a:r>
              <a:rPr lang="en-US" sz="2800" dirty="0" err="1" smtClean="0">
                <a:latin typeface="Inconsolata"/>
                <a:cs typeface="Inconsolata"/>
              </a:rPr>
              <a:t>ctrl+</a:t>
            </a:r>
            <a:r>
              <a:rPr lang="en-US" sz="2800" dirty="0" err="1">
                <a:latin typeface="Inconsolata"/>
                <a:cs typeface="Inconsolata"/>
              </a:rPr>
              <a:t>w</a:t>
            </a:r>
            <a:endParaRPr lang="en-US" sz="2800" dirty="0" smtClean="0">
              <a:latin typeface="Inconsolata"/>
              <a:cs typeface="Inconsolata"/>
            </a:endParaRPr>
          </a:p>
          <a:p>
            <a:pPr>
              <a:lnSpc>
                <a:spcPct val="120000"/>
              </a:lnSpc>
            </a:pPr>
            <a:r>
              <a:rPr lang="en-US" sz="2800" dirty="0" smtClean="0">
                <a:latin typeface="Inconsolata"/>
                <a:cs typeface="Inconsolata"/>
              </a:rPr>
              <a:t>  </a:t>
            </a:r>
            <a:r>
              <a:rPr lang="en-US" sz="2800" dirty="0" err="1" smtClean="0">
                <a:latin typeface="Inconsolata"/>
                <a:cs typeface="Inconsolata"/>
              </a:rPr>
              <a:t>ctrl+x</a:t>
            </a:r>
            <a:r>
              <a:rPr lang="en-US" sz="2800" dirty="0" smtClean="0">
                <a:latin typeface="Inconsolata"/>
                <a:cs typeface="Inconsolata"/>
              </a:rPr>
              <a:t>, </a:t>
            </a:r>
            <a:r>
              <a:rPr lang="en-US" sz="2800" dirty="0" err="1" smtClean="0">
                <a:latin typeface="Inconsolata"/>
                <a:cs typeface="Inconsolata"/>
              </a:rPr>
              <a:t>ctrl+c</a:t>
            </a:r>
            <a:endParaRPr lang="en-US" sz="2800" dirty="0" smtClean="0">
              <a:latin typeface="Inconsolata"/>
              <a:cs typeface="Inconsolata"/>
            </a:endParaRPr>
          </a:p>
        </p:txBody>
      </p:sp>
    </p:spTree>
    <p:extLst>
      <p:ext uri="{BB962C8B-B14F-4D97-AF65-F5344CB8AC3E}">
        <p14:creationId xmlns:p14="http://schemas.microsoft.com/office/powerpoint/2010/main" val="140594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An attribute is a specific detail about a node, such as an IP address, a host name, a list of loaded kernel modules, the version(s) of available programming languages that are available, and so </a:t>
            </a:r>
            <a:r>
              <a:rPr lang="en-US" dirty="0" smtClean="0"/>
              <a:t>on.</a:t>
            </a:r>
            <a:endParaRPr lang="en-US" dirty="0"/>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Tree>
    <p:extLst>
      <p:ext uri="{BB962C8B-B14F-4D97-AF65-F5344CB8AC3E}">
        <p14:creationId xmlns:p14="http://schemas.microsoft.com/office/powerpoint/2010/main" val="1088301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ext uri="{D42A27DB-BD31-4B8C-83A1-F6EECF244321}">
                <p14:modId xmlns:p14="http://schemas.microsoft.com/office/powerpoint/2010/main" val="4148648313"/>
              </p:ext>
            </p:extLst>
          </p:nvPr>
        </p:nvGraphicFramePr>
        <p:xfrm>
          <a:off x="660401" y="781502"/>
          <a:ext cx="10871199" cy="3653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5" name="Oval 14"/>
          <p:cNvSpPr/>
          <p:nvPr/>
        </p:nvSpPr>
        <p:spPr bwMode="auto">
          <a:xfrm>
            <a:off x="1932364" y="1753567"/>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Oval 15"/>
          <p:cNvSpPr/>
          <p:nvPr/>
        </p:nvSpPr>
        <p:spPr bwMode="auto">
          <a:xfrm>
            <a:off x="5746084" y="774955"/>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575478" y="5605454"/>
            <a:ext cx="10817225" cy="713192"/>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en-US" sz="2400" dirty="0" smtClean="0">
                <a:latin typeface="Inconsolata"/>
                <a:cs typeface="Inconsolata"/>
              </a:rPr>
              <a:t>"IPADDRESS: #{node["</a:t>
            </a:r>
            <a:r>
              <a:rPr lang="en-US" sz="2400" dirty="0" err="1" smtClean="0">
                <a:latin typeface="Inconsolata"/>
                <a:cs typeface="Inconsolata"/>
              </a:rPr>
              <a:t>ipaddress</a:t>
            </a:r>
            <a:r>
              <a:rPr lang="en-US" sz="2400" dirty="0" smtClean="0">
                <a:latin typeface="Inconsolata"/>
                <a:cs typeface="Inconsolata"/>
              </a:rPr>
              <a:t>"]}"</a:t>
            </a:r>
            <a:endParaRPr lang="en-US" sz="2400" dirty="0">
              <a:latin typeface="Inconsolata"/>
              <a:cs typeface="Inconsolata"/>
            </a:endParaRPr>
          </a:p>
        </p:txBody>
      </p:sp>
      <p:sp>
        <p:nvSpPr>
          <p:cNvPr id="18" name="Content Placeholder 2"/>
          <p:cNvSpPr txBox="1">
            <a:spLocks/>
          </p:cNvSpPr>
          <p:nvPr/>
        </p:nvSpPr>
        <p:spPr bwMode="white">
          <a:xfrm>
            <a:off x="569122" y="5055590"/>
            <a:ext cx="10817225" cy="443183"/>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en-US" sz="2400" dirty="0">
                <a:latin typeface="Inconsolata"/>
                <a:cs typeface="Inconsolata"/>
              </a:rPr>
              <a:t>IPADDRESS: </a:t>
            </a:r>
            <a:r>
              <a:rPr lang="en-US" sz="2400" dirty="0" smtClean="0">
                <a:latin typeface="Inconsolata"/>
                <a:cs typeface="Inconsolata"/>
              </a:rPr>
              <a:t>104.236.192.102</a:t>
            </a:r>
            <a:endParaRPr lang="en-US" sz="2400" dirty="0">
              <a:latin typeface="Inconsolata"/>
              <a:cs typeface="Inconsolata"/>
            </a:endParaRPr>
          </a:p>
        </p:txBody>
      </p:sp>
    </p:spTree>
    <p:extLst>
      <p:ext uri="{BB962C8B-B14F-4D97-AF65-F5344CB8AC3E}">
        <p14:creationId xmlns:p14="http://schemas.microsoft.com/office/powerpoint/2010/main" val="2368087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ext uri="{D42A27DB-BD31-4B8C-83A1-F6EECF244321}">
                <p14:modId xmlns:p14="http://schemas.microsoft.com/office/powerpoint/2010/main" val="4157598861"/>
              </p:ext>
            </p:extLst>
          </p:nvPr>
        </p:nvGraphicFramePr>
        <p:xfrm>
          <a:off x="660401" y="781502"/>
          <a:ext cx="10871199" cy="3653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Oval 3"/>
          <p:cNvSpPr/>
          <p:nvPr/>
        </p:nvSpPr>
        <p:spPr bwMode="auto">
          <a:xfrm>
            <a:off x="3609229" y="1763488"/>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5" name="Oval 4"/>
          <p:cNvSpPr/>
          <p:nvPr/>
        </p:nvSpPr>
        <p:spPr bwMode="auto">
          <a:xfrm>
            <a:off x="5744200" y="773072"/>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575478" y="5605454"/>
            <a:ext cx="10817225" cy="713192"/>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en-US" sz="2400" dirty="0" smtClean="0">
                <a:latin typeface="Inconsolata"/>
                <a:cs typeface="Inconsolata"/>
              </a:rPr>
              <a:t>"HOSTNAME: #{node["hostname"]}"</a:t>
            </a:r>
            <a:endParaRPr lang="en-US" sz="2400" dirty="0">
              <a:latin typeface="Inconsolata"/>
              <a:cs typeface="Inconsolata"/>
            </a:endParaRPr>
          </a:p>
        </p:txBody>
      </p:sp>
      <p:sp>
        <p:nvSpPr>
          <p:cNvPr id="9" name="Content Placeholder 2"/>
          <p:cNvSpPr txBox="1">
            <a:spLocks/>
          </p:cNvSpPr>
          <p:nvPr/>
        </p:nvSpPr>
        <p:spPr bwMode="white">
          <a:xfrm>
            <a:off x="569122" y="5030027"/>
            <a:ext cx="10817225" cy="468746"/>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en-US" sz="2400" dirty="0" smtClean="0">
                <a:latin typeface="Inconsolata"/>
                <a:cs typeface="Inconsolata"/>
              </a:rPr>
              <a:t>HOSTNAME: </a:t>
            </a:r>
            <a:r>
              <a:rPr lang="en-US" sz="2400" dirty="0">
                <a:latin typeface="Inconsolata"/>
                <a:cs typeface="Inconsolata"/>
              </a:rPr>
              <a:t>banana-stand</a:t>
            </a:r>
          </a:p>
        </p:txBody>
      </p:sp>
    </p:spTree>
    <p:extLst>
      <p:ext uri="{BB962C8B-B14F-4D97-AF65-F5344CB8AC3E}">
        <p14:creationId xmlns:p14="http://schemas.microsoft.com/office/powerpoint/2010/main" val="1531283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575478" y="5605454"/>
            <a:ext cx="10817225" cy="713192"/>
          </a:xfrm>
          <a:ln>
            <a:solidFill>
              <a:schemeClr val="tx1"/>
            </a:solidFill>
            <a:prstDash val="dash"/>
          </a:ln>
        </p:spPr>
        <p:txBody>
          <a:bodyPr>
            <a:normAutofit/>
          </a:bodyPr>
          <a:lstStyle/>
          <a:p>
            <a:pPr marL="91440"/>
            <a:r>
              <a:rPr lang="en-US" sz="2400" dirty="0" smtClean="0">
                <a:latin typeface="Inconsolata"/>
                <a:cs typeface="Inconsolata"/>
              </a:rPr>
              <a:t>"Memory: #{node["memory"]["total"]}"</a:t>
            </a:r>
            <a:endParaRPr lang="en-US" sz="2400" dirty="0">
              <a:latin typeface="Inconsolata"/>
              <a:cs typeface="Inconsolata"/>
            </a:endParaRPr>
          </a:p>
        </p:txBody>
      </p:sp>
      <p:graphicFrame>
        <p:nvGraphicFramePr>
          <p:cNvPr id="8" name="Content Placeholder 5"/>
          <p:cNvGraphicFramePr>
            <a:graphicFrameLocks/>
          </p:cNvGraphicFramePr>
          <p:nvPr>
            <p:extLst>
              <p:ext uri="{D42A27DB-BD31-4B8C-83A1-F6EECF244321}">
                <p14:modId xmlns:p14="http://schemas.microsoft.com/office/powerpoint/2010/main" val="1398106181"/>
              </p:ext>
            </p:extLst>
          </p:nvPr>
        </p:nvGraphicFramePr>
        <p:xfrm>
          <a:off x="660401" y="781502"/>
          <a:ext cx="10871199" cy="3653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Oval 3"/>
          <p:cNvSpPr/>
          <p:nvPr/>
        </p:nvSpPr>
        <p:spPr bwMode="auto">
          <a:xfrm>
            <a:off x="5296017" y="1763488"/>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5" name="Oval 4"/>
          <p:cNvSpPr/>
          <p:nvPr/>
        </p:nvSpPr>
        <p:spPr bwMode="auto">
          <a:xfrm>
            <a:off x="5744203" y="774955"/>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Oval 5"/>
          <p:cNvSpPr/>
          <p:nvPr/>
        </p:nvSpPr>
        <p:spPr bwMode="auto">
          <a:xfrm>
            <a:off x="6192588" y="2749265"/>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569122" y="5030027"/>
            <a:ext cx="10817225" cy="468746"/>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en-US" sz="2400" dirty="0" smtClean="0">
                <a:latin typeface="Inconsolata"/>
                <a:cs typeface="Inconsolata"/>
              </a:rPr>
              <a:t>MEMORY: 502272kB</a:t>
            </a:r>
            <a:endParaRPr lang="en-US" sz="2400" dirty="0">
              <a:latin typeface="Inconsolata"/>
              <a:cs typeface="Inconsolata"/>
            </a:endParaRPr>
          </a:p>
        </p:txBody>
      </p:sp>
    </p:spTree>
    <p:extLst>
      <p:ext uri="{BB962C8B-B14F-4D97-AF65-F5344CB8AC3E}">
        <p14:creationId xmlns:p14="http://schemas.microsoft.com/office/powerpoint/2010/main" val="1819676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575478" y="5605454"/>
            <a:ext cx="10817225" cy="713192"/>
          </a:xfrm>
          <a:ln>
            <a:solidFill>
              <a:schemeClr val="tx1"/>
            </a:solidFill>
            <a:prstDash val="dash"/>
          </a:ln>
        </p:spPr>
        <p:txBody>
          <a:bodyPr>
            <a:normAutofit/>
          </a:bodyPr>
          <a:lstStyle/>
          <a:p>
            <a:pPr marL="91440"/>
            <a:r>
              <a:rPr lang="en-US" sz="2400" dirty="0" smtClean="0">
                <a:latin typeface="Inconsolata"/>
                <a:cs typeface="Inconsolata"/>
              </a:rPr>
              <a:t>"CPU: #{node["</a:t>
            </a:r>
            <a:r>
              <a:rPr lang="en-US" sz="2400" dirty="0" err="1" smtClean="0">
                <a:latin typeface="Inconsolata"/>
                <a:cs typeface="Inconsolata"/>
              </a:rPr>
              <a:t>cpu</a:t>
            </a:r>
            <a:r>
              <a:rPr lang="en-US" sz="2400" dirty="0" smtClean="0">
                <a:latin typeface="Inconsolata"/>
                <a:cs typeface="Inconsolata"/>
              </a:rPr>
              <a:t>"]["0"]["</a:t>
            </a:r>
            <a:r>
              <a:rPr lang="en-US" sz="2400" dirty="0" err="1" smtClean="0">
                <a:latin typeface="Inconsolata"/>
                <a:cs typeface="Inconsolata"/>
              </a:rPr>
              <a:t>mhz</a:t>
            </a:r>
            <a:r>
              <a:rPr lang="en-US" sz="2400" dirty="0" smtClean="0">
                <a:latin typeface="Inconsolata"/>
                <a:cs typeface="Inconsolata"/>
              </a:rPr>
              <a:t>"]}"</a:t>
            </a:r>
            <a:endParaRPr lang="en-US" sz="2400" dirty="0">
              <a:latin typeface="Inconsolata"/>
              <a:cs typeface="Inconsolata"/>
            </a:endParaRPr>
          </a:p>
        </p:txBody>
      </p:sp>
      <p:graphicFrame>
        <p:nvGraphicFramePr>
          <p:cNvPr id="8" name="Content Placeholder 5"/>
          <p:cNvGraphicFramePr>
            <a:graphicFrameLocks/>
          </p:cNvGraphicFramePr>
          <p:nvPr>
            <p:extLst>
              <p:ext uri="{D42A27DB-BD31-4B8C-83A1-F6EECF244321}">
                <p14:modId xmlns:p14="http://schemas.microsoft.com/office/powerpoint/2010/main" val="3941268712"/>
              </p:ext>
            </p:extLst>
          </p:nvPr>
        </p:nvGraphicFramePr>
        <p:xfrm>
          <a:off x="660401" y="781502"/>
          <a:ext cx="10871199" cy="36532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Oval 4"/>
          <p:cNvSpPr/>
          <p:nvPr/>
        </p:nvSpPr>
        <p:spPr bwMode="auto">
          <a:xfrm>
            <a:off x="7875809" y="1763488"/>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Oval 5"/>
          <p:cNvSpPr/>
          <p:nvPr/>
        </p:nvSpPr>
        <p:spPr bwMode="auto">
          <a:xfrm>
            <a:off x="5744200" y="774955"/>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Oval 6"/>
          <p:cNvSpPr/>
          <p:nvPr/>
        </p:nvSpPr>
        <p:spPr bwMode="auto">
          <a:xfrm>
            <a:off x="7869454" y="2749264"/>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Oval 8"/>
          <p:cNvSpPr/>
          <p:nvPr/>
        </p:nvSpPr>
        <p:spPr bwMode="auto">
          <a:xfrm>
            <a:off x="8766025" y="3735041"/>
            <a:ext cx="709361" cy="709361"/>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569122" y="5030027"/>
            <a:ext cx="10817225" cy="468746"/>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91440"/>
            <a:r>
              <a:rPr lang="hr-HR" sz="2400" dirty="0" smtClean="0">
                <a:latin typeface="Inconsolata"/>
                <a:cs typeface="Inconsolata"/>
              </a:rPr>
              <a:t>CPU: 2399.998MHz</a:t>
            </a:r>
            <a:endParaRPr lang="en-US" sz="2400" dirty="0">
              <a:latin typeface="Inconsolata"/>
              <a:cs typeface="Inconsolata"/>
            </a:endParaRPr>
          </a:p>
        </p:txBody>
      </p:sp>
    </p:spTree>
    <p:extLst>
      <p:ext uri="{BB962C8B-B14F-4D97-AF65-F5344CB8AC3E}">
        <p14:creationId xmlns:p14="http://schemas.microsoft.com/office/powerpoint/2010/main" val="3680486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248996" y="3631626"/>
            <a:ext cx="8230599" cy="1140452"/>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2262279" y="4047832"/>
            <a:ext cx="8225569" cy="456373"/>
          </a:xfrm>
          <a:prstGeom prst="rect">
            <a:avLst/>
          </a:prstGeom>
        </p:spPr>
        <p:txBody>
          <a:bodyPr vert="horz" wrap="none" lIns="91440" tIns="91440" rIns="91440" bIns="91440" rtlCol="0">
            <a:noAutofit/>
          </a:bodyPr>
          <a:lstStyle/>
          <a:p>
            <a:endParaRPr lang="en-US" sz="2800" dirty="0">
              <a:latin typeface="Inconsolata"/>
              <a:cs typeface="Inconsolata"/>
            </a:endParaRPr>
          </a:p>
        </p:txBody>
      </p:sp>
      <p:sp>
        <p:nvSpPr>
          <p:cNvPr id="6" name="TextBox 5"/>
          <p:cNvSpPr txBox="1"/>
          <p:nvPr/>
        </p:nvSpPr>
        <p:spPr bwMode="white">
          <a:xfrm>
            <a:off x="2252356" y="4732392"/>
            <a:ext cx="8225569" cy="575427"/>
          </a:xfrm>
          <a:prstGeom prst="rect">
            <a:avLst/>
          </a:prstGeom>
        </p:spPr>
        <p:txBody>
          <a:bodyPr vert="horz" wrap="none" lIns="91440" tIns="91440" rIns="91440" bIns="91440" rtlCol="0">
            <a:normAutofit/>
          </a:bodyPr>
          <a:lstStyle/>
          <a:p>
            <a:endParaRPr lang="en-US" dirty="0" smtClean="0"/>
          </a:p>
        </p:txBody>
      </p:sp>
      <p:sp>
        <p:nvSpPr>
          <p:cNvPr id="7" name="Subtitle 2"/>
          <p:cNvSpPr txBox="1">
            <a:spLocks/>
          </p:cNvSpPr>
          <p:nvPr/>
        </p:nvSpPr>
        <p:spPr bwMode="white">
          <a:xfrm>
            <a:off x="2248996" y="2940727"/>
            <a:ext cx="8230599" cy="581284"/>
          </a:xfrm>
          <a:prstGeom prst="rect">
            <a:avLst/>
          </a:prstGeom>
          <a:solidFill>
            <a:schemeClr val="bg1">
              <a:lumMod val="85000"/>
              <a:alpha val="50000"/>
            </a:schemeClr>
          </a:solidFill>
          <a:ln>
            <a:noFill/>
            <a:prstDash val="dash"/>
          </a:ln>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latin typeface="Inconsolata"/>
                <a:cs typeface="Inconsolata"/>
              </a:rPr>
              <a:t>I have 4 </a:t>
            </a:r>
            <a:r>
              <a:rPr lang="en-US" dirty="0" smtClean="0">
                <a:latin typeface="Inconsolata"/>
                <a:cs typeface="Inconsolata"/>
              </a:rPr>
              <a:t>apples</a:t>
            </a:r>
          </a:p>
        </p:txBody>
      </p:sp>
      <p:sp>
        <p:nvSpPr>
          <p:cNvPr id="8"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Tree>
    <p:extLst>
      <p:ext uri="{BB962C8B-B14F-4D97-AF65-F5344CB8AC3E}">
        <p14:creationId xmlns:p14="http://schemas.microsoft.com/office/powerpoint/2010/main" val="2464631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248996" y="3631626"/>
            <a:ext cx="8230599" cy="1140452"/>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2262279" y="4047832"/>
            <a:ext cx="8225569" cy="456373"/>
          </a:xfrm>
          <a:prstGeom prst="rect">
            <a:avLst/>
          </a:prstGeom>
        </p:spPr>
        <p:txBody>
          <a:bodyPr vert="horz" wrap="none" lIns="91440" tIns="91440" rIns="91440" bIns="91440" rtlCol="0">
            <a:noAutofit/>
          </a:bodyPr>
          <a:lstStyle/>
          <a:p>
            <a:endParaRPr lang="en-US" sz="2800" dirty="0">
              <a:latin typeface="Inconsolata"/>
              <a:cs typeface="Inconsolata"/>
            </a:endParaRPr>
          </a:p>
        </p:txBody>
      </p:sp>
      <p:sp>
        <p:nvSpPr>
          <p:cNvPr id="6" name="TextBox 5"/>
          <p:cNvSpPr txBox="1"/>
          <p:nvPr/>
        </p:nvSpPr>
        <p:spPr bwMode="white">
          <a:xfrm>
            <a:off x="2252356" y="4732392"/>
            <a:ext cx="8225569" cy="575427"/>
          </a:xfrm>
          <a:prstGeom prst="rect">
            <a:avLst/>
          </a:prstGeom>
        </p:spPr>
        <p:txBody>
          <a:bodyPr vert="horz" wrap="none" lIns="91440" tIns="91440" rIns="91440" bIns="91440" rtlCol="0">
            <a:normAutofit/>
          </a:bodyPr>
          <a:lstStyle/>
          <a:p>
            <a:endParaRPr lang="en-US" dirty="0" smtClean="0"/>
          </a:p>
        </p:txBody>
      </p:sp>
      <p:sp>
        <p:nvSpPr>
          <p:cNvPr id="7" name="Subtitle 2"/>
          <p:cNvSpPr txBox="1">
            <a:spLocks/>
          </p:cNvSpPr>
          <p:nvPr/>
        </p:nvSpPr>
        <p:spPr bwMode="white">
          <a:xfrm>
            <a:off x="2248996" y="2940727"/>
            <a:ext cx="8230599" cy="581284"/>
          </a:xfrm>
          <a:prstGeom prst="rect">
            <a:avLst/>
          </a:prstGeom>
          <a:solidFill>
            <a:schemeClr val="bg1">
              <a:lumMod val="85000"/>
              <a:alpha val="50000"/>
            </a:schemeClr>
          </a:solidFill>
          <a:ln>
            <a:noFill/>
            <a:prstDash val="dash"/>
          </a:ln>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latin typeface="Inconsolata"/>
                <a:cs typeface="Inconsolata"/>
              </a:rPr>
              <a:t>I have 4 </a:t>
            </a:r>
            <a:r>
              <a:rPr lang="en-US" dirty="0" smtClean="0">
                <a:latin typeface="Inconsolata"/>
                <a:cs typeface="Inconsolata"/>
              </a:rPr>
              <a:t>apples</a:t>
            </a:r>
          </a:p>
        </p:txBody>
      </p:sp>
      <p:sp>
        <p:nvSpPr>
          <p:cNvPr id="8"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3298478" y="4519764"/>
            <a:ext cx="0" cy="133613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8415087" y="4523704"/>
            <a:ext cx="0" cy="133613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46847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248996" y="3631626"/>
            <a:ext cx="8230599" cy="1140452"/>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2262279" y="4047832"/>
            <a:ext cx="8225569" cy="456373"/>
          </a:xfrm>
          <a:prstGeom prst="rect">
            <a:avLst/>
          </a:prstGeom>
        </p:spPr>
        <p:txBody>
          <a:bodyPr vert="horz" wrap="none" lIns="91440" tIns="91440" rIns="91440" bIns="91440" rtlCol="0">
            <a:noAutofit/>
          </a:bodyPr>
          <a:lstStyle/>
          <a:p>
            <a:endParaRPr lang="en-US" sz="2800" dirty="0">
              <a:latin typeface="Inconsolata"/>
              <a:cs typeface="Inconsolata"/>
            </a:endParaRPr>
          </a:p>
        </p:txBody>
      </p:sp>
      <p:sp>
        <p:nvSpPr>
          <p:cNvPr id="6" name="TextBox 5"/>
          <p:cNvSpPr txBox="1"/>
          <p:nvPr/>
        </p:nvSpPr>
        <p:spPr bwMode="white">
          <a:xfrm>
            <a:off x="2252356" y="4732392"/>
            <a:ext cx="8225569" cy="575427"/>
          </a:xfrm>
          <a:prstGeom prst="rect">
            <a:avLst/>
          </a:prstGeom>
        </p:spPr>
        <p:txBody>
          <a:bodyPr vert="horz" wrap="none" lIns="91440" tIns="91440" rIns="91440" bIns="91440" rtlCol="0">
            <a:normAutofit/>
          </a:bodyPr>
          <a:lstStyle/>
          <a:p>
            <a:endParaRPr lang="en-US" dirty="0" smtClean="0"/>
          </a:p>
        </p:txBody>
      </p:sp>
      <p:sp>
        <p:nvSpPr>
          <p:cNvPr id="7" name="Subtitle 2"/>
          <p:cNvSpPr txBox="1">
            <a:spLocks/>
          </p:cNvSpPr>
          <p:nvPr/>
        </p:nvSpPr>
        <p:spPr bwMode="white">
          <a:xfrm>
            <a:off x="2248996" y="2940727"/>
            <a:ext cx="8230599" cy="581284"/>
          </a:xfrm>
          <a:prstGeom prst="rect">
            <a:avLst/>
          </a:prstGeom>
          <a:solidFill>
            <a:schemeClr val="bg1">
              <a:lumMod val="85000"/>
              <a:alpha val="50000"/>
            </a:schemeClr>
          </a:solidFill>
          <a:ln>
            <a:noFill/>
            <a:prstDash val="dash"/>
          </a:ln>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dirty="0">
                <a:latin typeface="Inconsolata"/>
                <a:cs typeface="Inconsolata"/>
              </a:rPr>
              <a:t>I have 4 </a:t>
            </a:r>
            <a:r>
              <a:rPr lang="en-US" dirty="0" smtClean="0">
                <a:latin typeface="Inconsolata"/>
                <a:cs typeface="Inconsolata"/>
              </a:rPr>
              <a:t>apples</a:t>
            </a:r>
          </a:p>
        </p:txBody>
      </p:sp>
      <p:sp>
        <p:nvSpPr>
          <p:cNvPr id="8"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766301" y="4569250"/>
            <a:ext cx="0" cy="133613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7029726" y="4573190"/>
            <a:ext cx="0" cy="133613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878798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IP Address</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#{node["</a:t>
            </a:r>
            <a:r>
              <a:rPr lang="en-US" sz="2000" dirty="0" err="1" smtClean="0"/>
              <a:t>ipaddress</a:t>
            </a:r>
            <a:r>
              <a:rPr lang="en-US" sz="2000" dirty="0" smtClean="0"/>
              <a:t>"]}</a:t>
            </a:r>
          </a:p>
          <a:p>
            <a:r>
              <a:rPr lang="en-US" sz="2000" dirty="0"/>
              <a:t> </a:t>
            </a:r>
            <a:r>
              <a:rPr lang="en-US" sz="2000" dirty="0" smtClean="0"/>
              <a:t> HOSTNAME : banana-stand</a:t>
            </a:r>
          </a:p>
          <a:p>
            <a:r>
              <a:rPr lang="en-US" sz="2000" dirty="0"/>
              <a:t> </a:t>
            </a:r>
            <a:r>
              <a:rPr lang="en-US" sz="2000" dirty="0" smtClean="0"/>
              <a:t> MEMORY   : </a:t>
            </a:r>
            <a:r>
              <a:rPr lang="en-US" sz="2000" dirty="0"/>
              <a:t>502272 </a:t>
            </a:r>
            <a:r>
              <a:rPr lang="en-US" sz="2000" dirty="0" err="1" smtClean="0"/>
              <a:t>kB</a:t>
            </a:r>
            <a:endParaRPr lang="en-US" sz="2000" dirty="0" smtClean="0"/>
          </a:p>
          <a:p>
            <a:r>
              <a:rPr lang="en-US" sz="2000" dirty="0" smtClean="0"/>
              <a:t>  CPU      : 2399.998 MHz</a:t>
            </a:r>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smtClean="0"/>
              <a:t>~/cookbooks/workstation/recipes/</a:t>
            </a:r>
            <a:r>
              <a:rPr lang="en-US" sz="2800" dirty="0" err="1" smtClean="0"/>
              <a:t>setup.rb</a:t>
            </a:r>
            <a:endParaRPr lang="en-US" sz="2800" dirty="0"/>
          </a:p>
        </p:txBody>
      </p:sp>
      <p:sp>
        <p:nvSpPr>
          <p:cNvPr id="6" name="Text Placeholder 5"/>
          <p:cNvSpPr>
            <a:spLocks noGrp="1"/>
          </p:cNvSpPr>
          <p:nvPr>
            <p:ph type="body" sz="quarter" idx="13"/>
          </p:nvPr>
        </p:nvSpPr>
        <p:spPr>
          <a:xfrm>
            <a:off x="841359" y="2773210"/>
            <a:ext cx="10803205" cy="389466"/>
          </a:xfrm>
        </p:spPr>
        <p:txBody>
          <a:bodyPr/>
          <a:lstStyle/>
          <a:p>
            <a:endParaRPr lang="en-US" dirty="0"/>
          </a:p>
        </p:txBody>
      </p:sp>
    </p:spTree>
    <p:extLst>
      <p:ext uri="{BB962C8B-B14F-4D97-AF65-F5344CB8AC3E}">
        <p14:creationId xmlns:p14="http://schemas.microsoft.com/office/powerpoint/2010/main" val="3306214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hostname</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#{node["</a:t>
            </a:r>
            <a:r>
              <a:rPr lang="en-US" sz="2000" dirty="0" err="1" smtClean="0"/>
              <a:t>ipaddress</a:t>
            </a:r>
            <a:r>
              <a:rPr lang="en-US" sz="2000" dirty="0" smtClean="0"/>
              <a:t>"]}</a:t>
            </a:r>
          </a:p>
          <a:p>
            <a:r>
              <a:rPr lang="en-US" sz="2000" dirty="0"/>
              <a:t> </a:t>
            </a:r>
            <a:r>
              <a:rPr lang="en-US" sz="2000" dirty="0" smtClean="0"/>
              <a:t> HOSTNAME </a:t>
            </a:r>
            <a:r>
              <a:rPr lang="en-US" sz="2000" dirty="0"/>
              <a:t>: #{node[</a:t>
            </a:r>
            <a:r>
              <a:rPr lang="en-US" sz="2000" dirty="0" smtClean="0"/>
              <a:t>"hostname"</a:t>
            </a:r>
            <a:r>
              <a:rPr lang="en-US" sz="2000" dirty="0"/>
              <a:t>]</a:t>
            </a:r>
            <a:r>
              <a:rPr lang="en-US" sz="2000" dirty="0" smtClean="0"/>
              <a:t>}</a:t>
            </a:r>
          </a:p>
          <a:p>
            <a:r>
              <a:rPr lang="en-US" sz="2000" dirty="0"/>
              <a:t> </a:t>
            </a:r>
            <a:r>
              <a:rPr lang="en-US" sz="2000" dirty="0" smtClean="0"/>
              <a:t> MEMORY   : </a:t>
            </a:r>
            <a:r>
              <a:rPr lang="en-US" sz="2000" dirty="0"/>
              <a:t>502272 </a:t>
            </a:r>
            <a:r>
              <a:rPr lang="en-US" sz="2000" dirty="0" err="1" smtClean="0"/>
              <a:t>kB</a:t>
            </a:r>
            <a:endParaRPr lang="en-US" sz="2000" dirty="0" smtClean="0"/>
          </a:p>
          <a:p>
            <a:r>
              <a:rPr lang="en-US" sz="2000" dirty="0" smtClean="0"/>
              <a:t>  CPU      : 2399.998 MHz</a:t>
            </a:r>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~/cookbooks/workstation/recipes/</a:t>
            </a:r>
            <a:r>
              <a:rPr lang="en-US" sz="2800" dirty="0" err="1"/>
              <a:t>setup.rb</a:t>
            </a:r>
            <a:endParaRPr lang="en-US" sz="2800" dirty="0"/>
          </a:p>
        </p:txBody>
      </p:sp>
      <p:sp>
        <p:nvSpPr>
          <p:cNvPr id="6" name="Text Placeholder 5"/>
          <p:cNvSpPr>
            <a:spLocks noGrp="1"/>
          </p:cNvSpPr>
          <p:nvPr>
            <p:ph type="body" sz="quarter" idx="13"/>
          </p:nvPr>
        </p:nvSpPr>
        <p:spPr>
          <a:xfrm>
            <a:off x="851280" y="3130371"/>
            <a:ext cx="10803205" cy="389466"/>
          </a:xfrm>
        </p:spPr>
        <p:txBody>
          <a:bodyPr/>
          <a:lstStyle/>
          <a:p>
            <a:endParaRPr lang="en-US" dirty="0"/>
          </a:p>
        </p:txBody>
      </p:sp>
    </p:spTree>
    <p:extLst>
      <p:ext uri="{BB962C8B-B14F-4D97-AF65-F5344CB8AC3E}">
        <p14:creationId xmlns:p14="http://schemas.microsoft.com/office/powerpoint/2010/main" val="1529012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NANO</a:t>
            </a:r>
            <a:endParaRPr lang="en-US" dirty="0"/>
          </a:p>
        </p:txBody>
      </p:sp>
      <p:sp>
        <p:nvSpPr>
          <p:cNvPr id="3" name="Content Placeholder 2"/>
          <p:cNvSpPr>
            <a:spLocks noGrp="1"/>
          </p:cNvSpPr>
          <p:nvPr>
            <p:ph type="subTitle" idx="1"/>
          </p:nvPr>
        </p:nvSpPr>
        <p:spPr>
          <a:xfrm>
            <a:off x="479235" y="2629588"/>
            <a:ext cx="4384986" cy="3828524"/>
          </a:xfrm>
        </p:spPr>
        <p:txBody>
          <a:bodyPr/>
          <a:lstStyle/>
          <a:p>
            <a:pPr algn="r">
              <a:lnSpc>
                <a:spcPct val="120000"/>
              </a:lnSpc>
            </a:pPr>
            <a:r>
              <a:rPr lang="en-US" dirty="0" smtClean="0">
                <a:latin typeface="Inconsolata"/>
                <a:cs typeface="Inconsolata"/>
              </a:rPr>
              <a:t>OPEN FILE</a:t>
            </a:r>
          </a:p>
          <a:p>
            <a:pPr algn="r">
              <a:lnSpc>
                <a:spcPct val="120000"/>
              </a:lnSpc>
            </a:pPr>
            <a:endParaRPr lang="en-US" dirty="0">
              <a:latin typeface="Inconsolata"/>
              <a:cs typeface="Inconsolata"/>
            </a:endParaRPr>
          </a:p>
          <a:p>
            <a:pPr algn="r">
              <a:lnSpc>
                <a:spcPct val="120000"/>
              </a:lnSpc>
            </a:pPr>
            <a:r>
              <a:rPr lang="en-US" dirty="0" smtClean="0">
                <a:latin typeface="Inconsolata"/>
                <a:cs typeface="Inconsolata"/>
              </a:rPr>
              <a:t>WRITE (WHEN EXITING)</a:t>
            </a:r>
          </a:p>
          <a:p>
            <a:pPr algn="r">
              <a:lnSpc>
                <a:spcPct val="120000"/>
              </a:lnSpc>
            </a:pPr>
            <a:r>
              <a:rPr lang="en-US" dirty="0" smtClean="0">
                <a:latin typeface="Inconsolata"/>
                <a:cs typeface="Inconsolata"/>
              </a:rPr>
              <a:t>EXIT</a:t>
            </a:r>
          </a:p>
          <a:p>
            <a:pPr algn="r">
              <a:lnSpc>
                <a:spcPct val="120000"/>
              </a:lnSpc>
            </a:pPr>
            <a:endParaRPr lang="en-US" dirty="0" smtClean="0">
              <a:latin typeface="Inconsolata"/>
              <a:cs typeface="Inconsolata"/>
            </a:endParaRPr>
          </a:p>
        </p:txBody>
      </p:sp>
      <p:sp>
        <p:nvSpPr>
          <p:cNvPr id="6" name="TextBox 5"/>
          <p:cNvSpPr txBox="1"/>
          <p:nvPr/>
        </p:nvSpPr>
        <p:spPr bwMode="white">
          <a:xfrm>
            <a:off x="5103837" y="2623983"/>
            <a:ext cx="6685307" cy="3426753"/>
          </a:xfrm>
          <a:prstGeom prst="rect">
            <a:avLst/>
          </a:prstGeom>
        </p:spPr>
        <p:txBody>
          <a:bodyPr vert="horz" wrap="square" lIns="91440" tIns="91440" rIns="91440" bIns="91440" rtlCol="0">
            <a:normAutofit/>
          </a:bodyPr>
          <a:lstStyle/>
          <a:p>
            <a:pPr>
              <a:lnSpc>
                <a:spcPct val="120000"/>
              </a:lnSpc>
            </a:pPr>
            <a:r>
              <a:rPr lang="en-US" sz="2800" dirty="0" smtClean="0">
                <a:latin typeface="Inconsolata"/>
                <a:cs typeface="Inconsolata"/>
              </a:rPr>
              <a:t>$ </a:t>
            </a:r>
            <a:r>
              <a:rPr lang="en-US" sz="2800" dirty="0" err="1" smtClean="0">
                <a:latin typeface="Inconsolata"/>
                <a:cs typeface="Inconsolata"/>
              </a:rPr>
              <a:t>nano</a:t>
            </a:r>
            <a:r>
              <a:rPr lang="en-US" sz="2800" dirty="0" smtClean="0">
                <a:latin typeface="Inconsolata"/>
                <a:cs typeface="Inconsolata"/>
              </a:rPr>
              <a:t> FILENAME</a:t>
            </a:r>
          </a:p>
          <a:p>
            <a:pPr>
              <a:lnSpc>
                <a:spcPct val="120000"/>
              </a:lnSpc>
            </a:pPr>
            <a:endParaRPr lang="en-US" sz="2800" dirty="0" smtClean="0">
              <a:latin typeface="Inconsolata"/>
              <a:cs typeface="Inconsolata"/>
            </a:endParaRPr>
          </a:p>
          <a:p>
            <a:pPr>
              <a:lnSpc>
                <a:spcPct val="120000"/>
              </a:lnSpc>
            </a:pPr>
            <a:r>
              <a:rPr lang="en-US" sz="2800" dirty="0" smtClean="0">
                <a:latin typeface="Inconsolata"/>
                <a:cs typeface="Inconsolata"/>
              </a:rPr>
              <a:t>  </a:t>
            </a:r>
            <a:r>
              <a:rPr lang="en-US" sz="2800" dirty="0" err="1" smtClean="0">
                <a:latin typeface="Inconsolata"/>
                <a:cs typeface="Inconsolata"/>
              </a:rPr>
              <a:t>ctrl+x</a:t>
            </a:r>
            <a:r>
              <a:rPr lang="en-US" sz="2800" dirty="0" smtClean="0">
                <a:latin typeface="Inconsolata"/>
                <a:cs typeface="Inconsolata"/>
              </a:rPr>
              <a:t>, y, ENTER</a:t>
            </a:r>
          </a:p>
          <a:p>
            <a:pPr>
              <a:lnSpc>
                <a:spcPct val="120000"/>
              </a:lnSpc>
            </a:pPr>
            <a:r>
              <a:rPr lang="en-US" sz="2800" dirty="0">
                <a:latin typeface="Inconsolata"/>
                <a:cs typeface="Inconsolata"/>
              </a:rPr>
              <a:t> </a:t>
            </a:r>
            <a:r>
              <a:rPr lang="en-US" sz="2800" dirty="0" smtClean="0">
                <a:latin typeface="Inconsolata"/>
                <a:cs typeface="Inconsolata"/>
              </a:rPr>
              <a:t> </a:t>
            </a:r>
            <a:r>
              <a:rPr lang="en-US" sz="2800" dirty="0" err="1" smtClean="0">
                <a:latin typeface="Inconsolata"/>
                <a:cs typeface="Inconsolata"/>
              </a:rPr>
              <a:t>ctrl+x</a:t>
            </a:r>
            <a:endParaRPr lang="en-US" sz="2800" dirty="0" smtClean="0">
              <a:latin typeface="Inconsolata"/>
              <a:cs typeface="Inconsolata"/>
            </a:endParaRPr>
          </a:p>
        </p:txBody>
      </p:sp>
    </p:spTree>
    <p:extLst>
      <p:ext uri="{BB962C8B-B14F-4D97-AF65-F5344CB8AC3E}">
        <p14:creationId xmlns:p14="http://schemas.microsoft.com/office/powerpoint/2010/main" val="1363068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total memory</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#{node["</a:t>
            </a:r>
            <a:r>
              <a:rPr lang="en-US" sz="2000" dirty="0" err="1" smtClean="0"/>
              <a:t>ipaddress</a:t>
            </a:r>
            <a:r>
              <a:rPr lang="en-US" sz="2000" dirty="0" smtClean="0"/>
              <a:t>"]}</a:t>
            </a:r>
          </a:p>
          <a:p>
            <a:r>
              <a:rPr lang="en-US" sz="2000" dirty="0"/>
              <a:t> </a:t>
            </a:r>
            <a:r>
              <a:rPr lang="en-US" sz="2000" dirty="0" smtClean="0"/>
              <a:t> HOSTNAME </a:t>
            </a:r>
            <a:r>
              <a:rPr lang="en-US" sz="2000" dirty="0"/>
              <a:t>: #{node[</a:t>
            </a:r>
            <a:r>
              <a:rPr lang="en-US" sz="2000" dirty="0" smtClean="0"/>
              <a:t>"hostname"</a:t>
            </a:r>
            <a:r>
              <a:rPr lang="en-US" sz="2000" dirty="0"/>
              <a:t>]</a:t>
            </a:r>
            <a:r>
              <a:rPr lang="en-US" sz="2000" dirty="0" smtClean="0"/>
              <a:t>}</a:t>
            </a:r>
          </a:p>
          <a:p>
            <a:r>
              <a:rPr lang="en-US" sz="2000" dirty="0"/>
              <a:t> </a:t>
            </a:r>
            <a:r>
              <a:rPr lang="en-US" sz="2000" dirty="0" smtClean="0"/>
              <a:t> MEMORY   : #{</a:t>
            </a:r>
            <a:r>
              <a:rPr lang="en-US" sz="2000" dirty="0"/>
              <a:t>node["memory"]["total"</a:t>
            </a:r>
            <a:r>
              <a:rPr lang="en-US" sz="2000" dirty="0" smtClean="0"/>
              <a:t>]}</a:t>
            </a:r>
          </a:p>
          <a:p>
            <a:r>
              <a:rPr lang="en-US" sz="2000" dirty="0"/>
              <a:t> </a:t>
            </a:r>
            <a:r>
              <a:rPr lang="en-US" sz="2000" dirty="0" smtClean="0"/>
              <a:t> CPU      : 2399.998 MHz</a:t>
            </a:r>
            <a:endParaRPr lang="en-US" sz="2000" dirty="0"/>
          </a:p>
          <a:p>
            <a:r>
              <a:rPr lang="en-US" sz="2000" dirty="0" smtClean="0"/>
              <a:t>"</a:t>
            </a:r>
            <a:endParaRPr lang="en-US" sz="2000" dirty="0"/>
          </a:p>
          <a:p>
            <a:r>
              <a:rPr lang="en-US" sz="2000" dirty="0"/>
              <a:t>  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~/cookbooks/workstation/recipes/</a:t>
            </a:r>
            <a:r>
              <a:rPr lang="en-US" sz="2800" dirty="0" err="1"/>
              <a:t>setup.rb</a:t>
            </a:r>
            <a:endParaRPr lang="en-US" sz="2800" dirty="0"/>
          </a:p>
        </p:txBody>
      </p:sp>
      <p:sp>
        <p:nvSpPr>
          <p:cNvPr id="6" name="Text Placeholder 5"/>
          <p:cNvSpPr>
            <a:spLocks noGrp="1"/>
          </p:cNvSpPr>
          <p:nvPr>
            <p:ph type="body" sz="quarter" idx="13"/>
          </p:nvPr>
        </p:nvSpPr>
        <p:spPr>
          <a:xfrm>
            <a:off x="831436" y="3497455"/>
            <a:ext cx="10803205" cy="389466"/>
          </a:xfrm>
        </p:spPr>
        <p:txBody>
          <a:bodyPr/>
          <a:lstStyle/>
          <a:p>
            <a:endParaRPr lang="en-US" dirty="0"/>
          </a:p>
        </p:txBody>
      </p:sp>
    </p:spTree>
    <p:extLst>
      <p:ext uri="{BB962C8B-B14F-4D97-AF65-F5344CB8AC3E}">
        <p14:creationId xmlns:p14="http://schemas.microsoft.com/office/powerpoint/2010/main" val="2955807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CPU MHz</a:t>
            </a:r>
            <a:endParaRPr lang="en-US" dirty="0"/>
          </a:p>
        </p:txBody>
      </p:sp>
      <p:sp>
        <p:nvSpPr>
          <p:cNvPr id="3" name="Content Placeholder 2"/>
          <p:cNvSpPr>
            <a:spLocks noGrp="1"/>
          </p:cNvSpPr>
          <p:nvPr>
            <p:ph sz="quarter" idx="10"/>
          </p:nvPr>
        </p:nvSpPr>
        <p:spPr/>
        <p:txBody>
          <a:bodyPr>
            <a:noAutofit/>
          </a:bodyPr>
          <a:lstStyle/>
          <a:p>
            <a:r>
              <a:rPr lang="en-US" sz="2000" dirty="0" smtClean="0"/>
              <a:t>file </a:t>
            </a:r>
            <a:r>
              <a:rPr lang="en-US" sz="2000" dirty="0"/>
              <a:t>"/</a:t>
            </a:r>
            <a:r>
              <a:rPr lang="en-US" sz="2000" dirty="0" err="1"/>
              <a:t>etc</a:t>
            </a:r>
            <a:r>
              <a:rPr lang="en-US" sz="2000" dirty="0"/>
              <a:t>/</a:t>
            </a:r>
            <a:r>
              <a:rPr lang="en-US" sz="2000" dirty="0" err="1"/>
              <a:t>motd</a:t>
            </a:r>
            <a:r>
              <a:rPr lang="en-US" sz="2000" dirty="0"/>
              <a:t>" do</a:t>
            </a:r>
          </a:p>
          <a:p>
            <a:r>
              <a:rPr lang="en-US" sz="2000" dirty="0"/>
              <a:t>  content "Property of ..</a:t>
            </a:r>
            <a:r>
              <a:rPr lang="en-US" sz="2000" dirty="0" smtClean="0"/>
              <a:t>.</a:t>
            </a:r>
          </a:p>
          <a:p>
            <a:r>
              <a:rPr lang="en-US" sz="2000" dirty="0"/>
              <a:t> </a:t>
            </a:r>
            <a:r>
              <a:rPr lang="en-US" sz="2000" dirty="0" smtClean="0"/>
              <a:t> </a:t>
            </a:r>
          </a:p>
          <a:p>
            <a:r>
              <a:rPr lang="en-US" sz="2000" dirty="0"/>
              <a:t> </a:t>
            </a:r>
            <a:r>
              <a:rPr lang="en-US" sz="2000" dirty="0" smtClean="0"/>
              <a:t> IPADDRESS: #{node["</a:t>
            </a:r>
            <a:r>
              <a:rPr lang="en-US" sz="2000" dirty="0" err="1" smtClean="0"/>
              <a:t>ipaddress</a:t>
            </a:r>
            <a:r>
              <a:rPr lang="en-US" sz="2000" dirty="0" smtClean="0"/>
              <a:t>"]}</a:t>
            </a:r>
          </a:p>
          <a:p>
            <a:r>
              <a:rPr lang="en-US" sz="2000" dirty="0"/>
              <a:t> </a:t>
            </a:r>
            <a:r>
              <a:rPr lang="en-US" sz="2000" dirty="0" smtClean="0"/>
              <a:t> HOSTNAME </a:t>
            </a:r>
            <a:r>
              <a:rPr lang="en-US" sz="2000" dirty="0"/>
              <a:t>: #{node[</a:t>
            </a:r>
            <a:r>
              <a:rPr lang="en-US" sz="2000" dirty="0" smtClean="0"/>
              <a:t>"hostname"</a:t>
            </a:r>
            <a:r>
              <a:rPr lang="en-US" sz="2000" dirty="0"/>
              <a:t>]</a:t>
            </a:r>
            <a:r>
              <a:rPr lang="en-US" sz="2000" dirty="0" smtClean="0"/>
              <a:t>}</a:t>
            </a:r>
          </a:p>
          <a:p>
            <a:r>
              <a:rPr lang="en-US" sz="2000" dirty="0"/>
              <a:t> </a:t>
            </a:r>
            <a:r>
              <a:rPr lang="en-US" sz="2000" dirty="0" smtClean="0"/>
              <a:t> MEMORY   : #{</a:t>
            </a:r>
            <a:r>
              <a:rPr lang="en-US" sz="2000" dirty="0"/>
              <a:t>node["memory"]["total"</a:t>
            </a:r>
            <a:r>
              <a:rPr lang="en-US" sz="2000" dirty="0" smtClean="0"/>
              <a:t>]}</a:t>
            </a:r>
          </a:p>
          <a:p>
            <a:r>
              <a:rPr lang="en-US" sz="2000" dirty="0"/>
              <a:t> </a:t>
            </a:r>
            <a:r>
              <a:rPr lang="en-US" sz="2000" dirty="0" smtClean="0"/>
              <a:t> CPU      : #{</a:t>
            </a:r>
            <a:r>
              <a:rPr lang="en-US" sz="2000" dirty="0"/>
              <a:t>node["</a:t>
            </a:r>
            <a:r>
              <a:rPr lang="en-US" sz="2000" dirty="0" err="1"/>
              <a:t>cpu</a:t>
            </a:r>
            <a:r>
              <a:rPr lang="en-US" sz="2000" dirty="0"/>
              <a:t>"]["0"]["</a:t>
            </a:r>
            <a:r>
              <a:rPr lang="en-US" sz="2000" dirty="0" err="1"/>
              <a:t>mhz</a:t>
            </a:r>
            <a:r>
              <a:rPr lang="en-US" sz="2000" dirty="0"/>
              <a:t>"</a:t>
            </a:r>
            <a:r>
              <a:rPr lang="en-US" sz="2000" dirty="0" smtClean="0"/>
              <a:t>]}</a:t>
            </a:r>
          </a:p>
          <a:p>
            <a:r>
              <a:rPr lang="en-US" sz="2000" dirty="0" smtClean="0"/>
              <a:t>"</a:t>
            </a:r>
          </a:p>
          <a:p>
            <a:r>
              <a:rPr lang="en-US" sz="2000" dirty="0" smtClean="0"/>
              <a:t>  </a:t>
            </a:r>
            <a:r>
              <a:rPr lang="en-US" sz="2000" dirty="0"/>
              <a:t>mode "0644"</a:t>
            </a:r>
          </a:p>
          <a:p>
            <a:r>
              <a:rPr lang="en-US" sz="2000" dirty="0"/>
              <a:t>  owner "root"</a:t>
            </a:r>
          </a:p>
          <a:p>
            <a:r>
              <a:rPr lang="en-US" sz="2000" dirty="0"/>
              <a:t>  group "root"</a:t>
            </a:r>
          </a:p>
          <a:p>
            <a:r>
              <a:rPr lang="en-US" sz="2000" dirty="0"/>
              <a:t>end</a:t>
            </a:r>
          </a:p>
          <a:p>
            <a:endParaRPr lang="en-US" sz="2000" dirty="0"/>
          </a:p>
          <a:p>
            <a:endParaRPr lang="en-US" sz="2000" dirty="0"/>
          </a:p>
        </p:txBody>
      </p:sp>
      <p:sp>
        <p:nvSpPr>
          <p:cNvPr id="4" name="Text Placeholder 3"/>
          <p:cNvSpPr>
            <a:spLocks noGrp="1"/>
          </p:cNvSpPr>
          <p:nvPr>
            <p:ph type="body" sz="quarter" idx="11"/>
          </p:nvPr>
        </p:nvSpPr>
        <p:spPr/>
        <p:txBody>
          <a:bodyPr>
            <a:noAutofit/>
          </a:bodyPr>
          <a:lstStyle/>
          <a:p>
            <a:r>
              <a:rPr lang="en-US" sz="2800" dirty="0"/>
              <a:t>~/cookbooks/workstation/recipes/</a:t>
            </a:r>
            <a:r>
              <a:rPr lang="en-US" sz="2800" dirty="0" err="1"/>
              <a:t>setup.rb</a:t>
            </a:r>
            <a:endParaRPr lang="en-US" sz="2800" dirty="0"/>
          </a:p>
        </p:txBody>
      </p:sp>
      <p:sp>
        <p:nvSpPr>
          <p:cNvPr id="6" name="Text Placeholder 5"/>
          <p:cNvSpPr>
            <a:spLocks noGrp="1"/>
          </p:cNvSpPr>
          <p:nvPr>
            <p:ph type="body" sz="quarter" idx="13"/>
          </p:nvPr>
        </p:nvSpPr>
        <p:spPr>
          <a:xfrm>
            <a:off x="831436" y="3894301"/>
            <a:ext cx="10803205" cy="389466"/>
          </a:xfrm>
        </p:spPr>
        <p:txBody>
          <a:bodyPr/>
          <a:lstStyle/>
          <a:p>
            <a:endParaRPr lang="en-US" dirty="0"/>
          </a:p>
        </p:txBody>
      </p:sp>
    </p:spTree>
    <p:extLst>
      <p:ext uri="{BB962C8B-B14F-4D97-AF65-F5344CB8AC3E}">
        <p14:creationId xmlns:p14="http://schemas.microsoft.com/office/powerpoint/2010/main" val="3110685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Verify the Changes</a:t>
            </a:r>
            <a:endParaRPr lang="en-US" dirty="0"/>
          </a:p>
        </p:txBody>
      </p:sp>
      <p:sp>
        <p:nvSpPr>
          <p:cNvPr id="3" name="Text Placeholder 2"/>
          <p:cNvSpPr>
            <a:spLocks noGrp="1"/>
          </p:cNvSpPr>
          <p:nvPr>
            <p:ph type="subTitle" idx="1"/>
          </p:nvPr>
        </p:nvSpPr>
        <p:spPr>
          <a:xfrm>
            <a:off x="2260314" y="2629588"/>
            <a:ext cx="8230599" cy="3756634"/>
          </a:xfrm>
        </p:spPr>
        <p:txBody>
          <a:bodyPr/>
          <a:lstStyle/>
          <a:p>
            <a:pPr marL="457200" indent="-457200">
              <a:buFont typeface="Wingdings" charset="2"/>
              <a:buChar char="q"/>
            </a:pPr>
            <a:r>
              <a:rPr lang="en-US" sz="2400" dirty="0" smtClean="0"/>
              <a:t>Change directory into the "workstation" cookbook's directory</a:t>
            </a:r>
          </a:p>
          <a:p>
            <a:pPr marL="457200" indent="-457200">
              <a:buFont typeface="Wingdings" charset="2"/>
              <a:buChar char="q"/>
            </a:pPr>
            <a:endParaRPr lang="en-US" sz="2400" dirty="0" smtClean="0"/>
          </a:p>
          <a:p>
            <a:pPr marL="457200" indent="-457200">
              <a:buFont typeface="Wingdings" charset="2"/>
              <a:buChar char="q"/>
            </a:pPr>
            <a:r>
              <a:rPr lang="en-US" sz="2400" dirty="0" smtClean="0"/>
              <a:t>Run </a:t>
            </a:r>
            <a:r>
              <a:rPr lang="en-US" sz="2400" dirty="0" smtClean="0">
                <a:latin typeface="Inconsolata"/>
                <a:cs typeface="Inconsolata"/>
              </a:rPr>
              <a:t>kitchen test </a:t>
            </a:r>
            <a:r>
              <a:rPr lang="en-US" sz="2400" dirty="0" smtClean="0"/>
              <a:t>for the "workstation" cookbook</a:t>
            </a:r>
          </a:p>
          <a:p>
            <a:pPr marL="457200" indent="-457200">
              <a:buFont typeface="Wingdings" charset="2"/>
              <a:buChar char="q"/>
            </a:pPr>
            <a:endParaRPr lang="en-US" sz="2400" dirty="0"/>
          </a:p>
          <a:p>
            <a:pPr marL="457200" indent="-457200">
              <a:buFont typeface="Wingdings" charset="2"/>
              <a:buChar char="q"/>
            </a:pPr>
            <a:r>
              <a:rPr lang="en-US" sz="2400" dirty="0" smtClean="0"/>
              <a:t>Change directory into the home directory</a:t>
            </a:r>
          </a:p>
          <a:p>
            <a:pPr marL="457200" indent="-457200">
              <a:buFont typeface="Wingdings" charset="2"/>
              <a:buChar char="q"/>
            </a:pPr>
            <a:endParaRPr lang="en-US" sz="2400" dirty="0"/>
          </a:p>
          <a:p>
            <a:pPr marL="457200" indent="-457200">
              <a:buFont typeface="Wingdings" charset="2"/>
              <a:buChar char="q"/>
            </a:pPr>
            <a:r>
              <a:rPr lang="en-US" sz="2400" dirty="0" smtClean="0"/>
              <a:t>Run </a:t>
            </a:r>
            <a:r>
              <a:rPr lang="en-US" sz="2400" dirty="0" smtClean="0">
                <a:latin typeface="Inconsolata"/>
                <a:cs typeface="Inconsolata"/>
              </a:rPr>
              <a:t>chef-client </a:t>
            </a:r>
            <a:r>
              <a:rPr lang="en-US" sz="2400" dirty="0" smtClean="0"/>
              <a:t>locally to verify the "workstation" cookbook's default recipe.</a:t>
            </a:r>
          </a:p>
          <a:p>
            <a:pPr marL="457200" indent="-457200">
              <a:buFont typeface="Wingdings" charset="2"/>
              <a:buChar char="q"/>
            </a:pPr>
            <a:endParaRPr lang="en-US" sz="2400" dirty="0"/>
          </a:p>
          <a:p>
            <a:pPr marL="457200" indent="-457200">
              <a:buFont typeface="Wingdings" charset="2"/>
              <a:buChar char="q"/>
            </a:pPr>
            <a:endParaRPr lang="en-US" sz="2400" dirty="0" smtClean="0"/>
          </a:p>
        </p:txBody>
      </p:sp>
    </p:spTree>
    <p:extLst>
      <p:ext uri="{BB962C8B-B14F-4D97-AF65-F5344CB8AC3E}">
        <p14:creationId xmlns:p14="http://schemas.microsoft.com/office/powerpoint/2010/main" val="2265365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Update the version of the "workstation" cookbook</a:t>
            </a:r>
          </a:p>
          <a:p>
            <a:pPr marL="285750" indent="-28575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p:txBody>
          <a:bodyPr>
            <a:normAutofit/>
          </a:bodyPr>
          <a:lstStyle/>
          <a:p>
            <a:r>
              <a:rPr lang="en-US" dirty="0" smtClean="0"/>
              <a:t>Lets bump the version number and check in the code to source control.</a:t>
            </a:r>
            <a:endParaRPr lang="en-US" dirty="0"/>
          </a:p>
        </p:txBody>
      </p:sp>
    </p:spTree>
    <p:extLst>
      <p:ext uri="{BB962C8B-B14F-4D97-AF65-F5344CB8AC3E}">
        <p14:creationId xmlns:p14="http://schemas.microsoft.com/office/powerpoint/2010/main" val="3519688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2260314" y="2629587"/>
            <a:ext cx="8230599" cy="3043079"/>
          </a:xfrm>
        </p:spPr>
        <p:txBody>
          <a:bodyPr/>
          <a:lstStyle/>
          <a:p>
            <a:r>
              <a:rPr lang="en-US" dirty="0"/>
              <a:t>A </a:t>
            </a:r>
            <a:r>
              <a:rPr lang="en-US" dirty="0" smtClean="0"/>
              <a:t>cookbook </a:t>
            </a:r>
            <a:r>
              <a:rPr lang="en-US" dirty="0"/>
              <a:t>version represents a set of functionality that is different from the cookbook on which it is based. A version may exist for many reasons, such as ensuring the correct use of a third-party component, updating a bug fix, or adding an improvement</a:t>
            </a:r>
            <a:r>
              <a:rPr lang="en-US" dirty="0" smtClean="0"/>
              <a:t>.</a:t>
            </a:r>
            <a:endParaRPr lang="en-US" dirty="0"/>
          </a:p>
        </p:txBody>
      </p:sp>
      <p:sp>
        <p:nvSpPr>
          <p:cNvPr id="4" name="Content Placeholder 3"/>
          <p:cNvSpPr>
            <a:spLocks noGrp="1"/>
          </p:cNvSpPr>
          <p:nvPr>
            <p:ph sz="quarter" idx="4294967295"/>
          </p:nvPr>
        </p:nvSpPr>
        <p:spPr>
          <a:xfrm>
            <a:off x="2739579" y="6360353"/>
            <a:ext cx="6688183" cy="393100"/>
          </a:xfrm>
        </p:spPr>
        <p:txBody>
          <a:bodyPr>
            <a:normAutofit/>
          </a:bodyPr>
          <a:lstStyle/>
          <a:p>
            <a:pPr algn="ctr"/>
            <a:r>
              <a:rPr lang="en-US" sz="1800" dirty="0" smtClean="0">
                <a:solidFill>
                  <a:srgbClr val="3E4346"/>
                </a:solidFill>
                <a:cs typeface="Inconsolata"/>
              </a:rPr>
              <a:t>https://</a:t>
            </a:r>
            <a:r>
              <a:rPr lang="en-US" sz="1800" dirty="0" err="1" smtClean="0">
                <a:solidFill>
                  <a:srgbClr val="3E4346"/>
                </a:solidFill>
                <a:cs typeface="Inconsolata"/>
              </a:rPr>
              <a:t>docs.chef.io</a:t>
            </a:r>
            <a:r>
              <a:rPr lang="en-US" sz="1800" dirty="0">
                <a:solidFill>
                  <a:srgbClr val="3E4346"/>
                </a:solidFill>
                <a:cs typeface="Inconsolata"/>
              </a:rPr>
              <a:t>/</a:t>
            </a:r>
            <a:r>
              <a:rPr lang="en-US" sz="1800" dirty="0" err="1">
                <a:solidFill>
                  <a:srgbClr val="3E4346"/>
                </a:solidFill>
                <a:cs typeface="Inconsolata"/>
              </a:rPr>
              <a:t>cookbook_versions.html</a:t>
            </a:r>
            <a:endParaRPr lang="en-US" sz="1800" dirty="0">
              <a:solidFill>
                <a:srgbClr val="3E4346"/>
              </a:solidFill>
              <a:cs typeface="Inconsolata"/>
            </a:endParaRPr>
          </a:p>
        </p:txBody>
      </p:sp>
    </p:spTree>
    <p:extLst>
      <p:ext uri="{BB962C8B-B14F-4D97-AF65-F5344CB8AC3E}">
        <p14:creationId xmlns:p14="http://schemas.microsoft.com/office/powerpoint/2010/main" val="1648745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2260314" y="2629587"/>
            <a:ext cx="8230599" cy="3043079"/>
          </a:xfrm>
        </p:spPr>
        <p:txBody>
          <a:bodyPr/>
          <a:lstStyle/>
          <a:p>
            <a:r>
              <a:rPr lang="en-US" sz="2400" dirty="0"/>
              <a:t>Given a version number </a:t>
            </a:r>
            <a:r>
              <a:rPr lang="en-US" sz="2400" b="1" dirty="0">
                <a:solidFill>
                  <a:schemeClr val="accent4"/>
                </a:solidFill>
              </a:rPr>
              <a:t>MAJOR</a:t>
            </a:r>
            <a:r>
              <a:rPr lang="en-US" sz="2400" b="1" dirty="0"/>
              <a:t>.</a:t>
            </a:r>
            <a:r>
              <a:rPr lang="en-US" sz="2400" b="1" dirty="0">
                <a:solidFill>
                  <a:schemeClr val="accent5"/>
                </a:solidFill>
              </a:rPr>
              <a:t>MINOR</a:t>
            </a:r>
            <a:r>
              <a:rPr lang="en-US" sz="2400" b="1" dirty="0"/>
              <a:t>.</a:t>
            </a:r>
            <a:r>
              <a:rPr lang="en-US" sz="2400" b="1" dirty="0">
                <a:solidFill>
                  <a:schemeClr val="accent6"/>
                </a:solidFill>
              </a:rPr>
              <a:t>PATCH</a:t>
            </a:r>
            <a:r>
              <a:rPr lang="en-US" sz="2400" dirty="0"/>
              <a:t>, increment the:</a:t>
            </a:r>
          </a:p>
          <a:p>
            <a:endParaRPr lang="en-US" sz="2400" dirty="0"/>
          </a:p>
          <a:p>
            <a:pPr marL="342900" indent="-342900">
              <a:lnSpc>
                <a:spcPct val="120000"/>
              </a:lnSpc>
              <a:buFont typeface="Arial"/>
              <a:buChar char="•"/>
            </a:pPr>
            <a:r>
              <a:rPr lang="en-US" sz="2000" b="1" dirty="0">
                <a:solidFill>
                  <a:schemeClr val="accent4"/>
                </a:solidFill>
              </a:rPr>
              <a:t>MAJOR</a:t>
            </a:r>
            <a:r>
              <a:rPr lang="en-US" sz="2000" dirty="0">
                <a:solidFill>
                  <a:schemeClr val="accent4"/>
                </a:solidFill>
              </a:rPr>
              <a:t> </a:t>
            </a:r>
            <a:r>
              <a:rPr lang="en-US" sz="2000" dirty="0"/>
              <a:t>version when you make incompatible API </a:t>
            </a:r>
            <a:r>
              <a:rPr lang="en-US" sz="2000" dirty="0" smtClean="0"/>
              <a:t>changes</a:t>
            </a:r>
            <a:endParaRPr lang="en-US" sz="2000" dirty="0"/>
          </a:p>
          <a:p>
            <a:pPr marL="342900" indent="-342900">
              <a:lnSpc>
                <a:spcPct val="120000"/>
              </a:lnSpc>
              <a:buFont typeface="Arial"/>
              <a:buChar char="•"/>
            </a:pPr>
            <a:r>
              <a:rPr lang="en-US" sz="2000" b="1" dirty="0">
                <a:solidFill>
                  <a:schemeClr val="accent5"/>
                </a:solidFill>
              </a:rPr>
              <a:t>MINOR</a:t>
            </a:r>
            <a:r>
              <a:rPr lang="en-US" sz="2000" dirty="0">
                <a:solidFill>
                  <a:schemeClr val="accent5"/>
                </a:solidFill>
              </a:rPr>
              <a:t> </a:t>
            </a:r>
            <a:r>
              <a:rPr lang="en-US" sz="2000" dirty="0"/>
              <a:t>version when you add functionality in a backwards-compatible </a:t>
            </a:r>
            <a:r>
              <a:rPr lang="en-US" sz="2000" dirty="0" smtClean="0"/>
              <a:t>manner</a:t>
            </a:r>
            <a:endParaRPr lang="en-US" sz="2000" dirty="0"/>
          </a:p>
          <a:p>
            <a:pPr marL="342900" indent="-342900">
              <a:lnSpc>
                <a:spcPct val="120000"/>
              </a:lnSpc>
              <a:buFont typeface="Arial"/>
              <a:buChar char="•"/>
            </a:pPr>
            <a:r>
              <a:rPr lang="en-US" sz="2000" b="1" dirty="0">
                <a:solidFill>
                  <a:srgbClr val="FDB714"/>
                </a:solidFill>
              </a:rPr>
              <a:t>PATCH</a:t>
            </a:r>
            <a:r>
              <a:rPr lang="en-US" sz="2000" dirty="0">
                <a:solidFill>
                  <a:srgbClr val="FDB714"/>
                </a:solidFill>
              </a:rPr>
              <a:t> </a:t>
            </a:r>
            <a:r>
              <a:rPr lang="en-US" sz="2000" dirty="0"/>
              <a:t>version when you make backwards-compatible bug </a:t>
            </a:r>
            <a:r>
              <a:rPr lang="en-US" sz="2000" dirty="0" smtClean="0"/>
              <a:t>fixes</a:t>
            </a:r>
          </a:p>
          <a:p>
            <a:endParaRPr lang="en-US" sz="2400" dirty="0"/>
          </a:p>
        </p:txBody>
      </p:sp>
      <p:sp>
        <p:nvSpPr>
          <p:cNvPr id="5" name="Content Placeholder 3"/>
          <p:cNvSpPr>
            <a:spLocks noGrp="1"/>
          </p:cNvSpPr>
          <p:nvPr>
            <p:ph sz="quarter" idx="4294967295"/>
          </p:nvPr>
        </p:nvSpPr>
        <p:spPr>
          <a:xfrm>
            <a:off x="2739579" y="6360353"/>
            <a:ext cx="6688183" cy="393100"/>
          </a:xfrm>
        </p:spPr>
        <p:txBody>
          <a:bodyPr>
            <a:normAutofit/>
          </a:bodyPr>
          <a:lstStyle/>
          <a:p>
            <a:pPr algn="ctr"/>
            <a:r>
              <a:rPr lang="en-US" sz="1800" dirty="0" smtClean="0">
                <a:solidFill>
                  <a:srgbClr val="3E4346"/>
                </a:solidFill>
                <a:cs typeface="Inconsolata"/>
              </a:rPr>
              <a:t>http://</a:t>
            </a:r>
            <a:r>
              <a:rPr lang="en-US" sz="1800" dirty="0" err="1" smtClean="0">
                <a:solidFill>
                  <a:srgbClr val="3E4346"/>
                </a:solidFill>
                <a:cs typeface="Inconsolata"/>
              </a:rPr>
              <a:t>semver.org</a:t>
            </a:r>
            <a:endParaRPr lang="en-US" sz="1800" dirty="0">
              <a:solidFill>
                <a:srgbClr val="3E4346"/>
              </a:solidFill>
              <a:cs typeface="Inconsolata"/>
            </a:endParaRPr>
          </a:p>
        </p:txBody>
      </p:sp>
    </p:spTree>
    <p:extLst>
      <p:ext uri="{BB962C8B-B14F-4D97-AF65-F5344CB8AC3E}">
        <p14:creationId xmlns:p14="http://schemas.microsoft.com/office/powerpoint/2010/main" val="339741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Tree>
    <p:extLst>
      <p:ext uri="{BB962C8B-B14F-4D97-AF65-F5344CB8AC3E}">
        <p14:creationId xmlns:p14="http://schemas.microsoft.com/office/powerpoint/2010/main" val="1085364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2800" dirty="0" smtClean="0"/>
              <a:t>~/cookbooks/workstation/</a:t>
            </a:r>
            <a:r>
              <a:rPr lang="en-US" sz="2800" dirty="0" err="1" smtClean="0"/>
              <a:t>metadata.rb</a:t>
            </a:r>
            <a:endParaRPr lang="en-US" sz="2800" dirty="0"/>
          </a:p>
        </p:txBody>
      </p:sp>
      <p:sp>
        <p:nvSpPr>
          <p:cNvPr id="7" name="Text Placeholder 6"/>
          <p:cNvSpPr>
            <a:spLocks noGrp="1"/>
          </p:cNvSpPr>
          <p:nvPr>
            <p:ph type="body" sz="quarter" idx="13"/>
          </p:nvPr>
        </p:nvSpPr>
        <p:spPr>
          <a:xfrm>
            <a:off x="851281" y="4656325"/>
            <a:ext cx="10803205" cy="469900"/>
          </a:xfrm>
        </p:spPr>
        <p:txBody>
          <a:bodyPr/>
          <a:lstStyle/>
          <a:p>
            <a:endParaRPr lang="en-US" dirty="0"/>
          </a:p>
        </p:txBody>
      </p:sp>
    </p:spTree>
    <p:extLst>
      <p:ext uri="{BB962C8B-B14F-4D97-AF65-F5344CB8AC3E}">
        <p14:creationId xmlns:p14="http://schemas.microsoft.com/office/powerpoint/2010/main" val="2387960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Tree>
    <p:extLst>
      <p:ext uri="{BB962C8B-B14F-4D97-AF65-F5344CB8AC3E}">
        <p14:creationId xmlns:p14="http://schemas.microsoft.com/office/powerpoint/2010/main" val="3176558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Node Details in the Webserver</a:t>
            </a:r>
            <a:endParaRPr lang="en-US" dirty="0"/>
          </a:p>
        </p:txBody>
      </p:sp>
      <p:sp>
        <p:nvSpPr>
          <p:cNvPr id="3" name="Subtitle 2"/>
          <p:cNvSpPr>
            <a:spLocks noGrp="1"/>
          </p:cNvSpPr>
          <p:nvPr>
            <p:ph type="subTitle" idx="1"/>
          </p:nvPr>
        </p:nvSpPr>
        <p:spPr>
          <a:xfrm>
            <a:off x="2260314" y="2629587"/>
            <a:ext cx="8230599" cy="3924377"/>
          </a:xfrm>
        </p:spPr>
        <p:txBody>
          <a:bodyPr>
            <a:noAutofit/>
          </a:bodyPr>
          <a:lstStyle/>
          <a:p>
            <a:pPr marL="342900" indent="-342900">
              <a:buFont typeface="Wingdings" charset="2"/>
              <a:buChar char="q"/>
            </a:pPr>
            <a:r>
              <a:rPr lang="en-US" sz="2200" dirty="0" smtClean="0"/>
              <a:t>The </a:t>
            </a:r>
            <a:r>
              <a:rPr lang="en-US" sz="2200" dirty="0" smtClean="0">
                <a:latin typeface="Inconsolata"/>
                <a:cs typeface="Inconsolata"/>
              </a:rPr>
              <a:t>file</a:t>
            </a:r>
            <a:r>
              <a:rPr lang="en-US" sz="2200" dirty="0" smtClean="0"/>
              <a:t> resource named "/</a:t>
            </a:r>
            <a:r>
              <a:rPr lang="en-US" sz="2200" dirty="0" err="1" smtClean="0"/>
              <a:t>var</a:t>
            </a:r>
            <a:r>
              <a:rPr lang="en-US" sz="2200" dirty="0" smtClean="0"/>
              <a:t>/www/html/</a:t>
            </a:r>
            <a:r>
              <a:rPr lang="en-US" sz="2200" dirty="0" err="1" smtClean="0"/>
              <a:t>index.html</a:t>
            </a:r>
            <a:r>
              <a:rPr lang="en-US" sz="2200" dirty="0" smtClean="0"/>
              <a:t>" is created with the content that includes the node details:</a:t>
            </a:r>
            <a:endParaRPr lang="en-US" sz="2200" dirty="0"/>
          </a:p>
          <a:p>
            <a:pPr marL="914382" lvl="1" indent="-457200" algn="l">
              <a:buFont typeface="Courier New"/>
              <a:buChar char="o"/>
            </a:pPr>
            <a:r>
              <a:rPr lang="en-US" sz="2000" dirty="0" err="1" smtClean="0">
                <a:solidFill>
                  <a:srgbClr val="3E4346"/>
                </a:solidFill>
                <a:latin typeface="Inconsolata"/>
                <a:cs typeface="Inconsolata"/>
              </a:rPr>
              <a:t>ipaddress</a:t>
            </a:r>
            <a:endParaRPr lang="en-US" sz="2000" dirty="0" smtClean="0">
              <a:solidFill>
                <a:srgbClr val="3E4346"/>
              </a:solidFill>
              <a:latin typeface="Inconsolata"/>
              <a:cs typeface="Inconsolata"/>
            </a:endParaRPr>
          </a:p>
          <a:p>
            <a:pPr marL="914382" lvl="1" indent="-457200" algn="l">
              <a:buFont typeface="Courier New"/>
              <a:buChar char="o"/>
            </a:pPr>
            <a:r>
              <a:rPr lang="en-US" sz="2000" dirty="0" smtClean="0">
                <a:solidFill>
                  <a:srgbClr val="3E4346"/>
                </a:solidFill>
                <a:latin typeface="Inconsolata"/>
                <a:cs typeface="Inconsolata"/>
              </a:rPr>
              <a:t>hostname</a:t>
            </a:r>
          </a:p>
          <a:p>
            <a:endParaRPr lang="en-US" sz="2200" dirty="0" smtClean="0">
              <a:solidFill>
                <a:srgbClr val="3E4346"/>
              </a:solidFill>
            </a:endParaRPr>
          </a:p>
          <a:p>
            <a:pPr marL="342900" indent="-342900">
              <a:buFont typeface="Wingdings" charset="2"/>
              <a:buChar char="q"/>
            </a:pPr>
            <a:r>
              <a:rPr lang="en-US" sz="2200" dirty="0" smtClean="0"/>
              <a:t>Run </a:t>
            </a:r>
            <a:r>
              <a:rPr lang="en-US" sz="2200" dirty="0" smtClean="0">
                <a:latin typeface="Inconsolata"/>
                <a:cs typeface="Inconsolata"/>
              </a:rPr>
              <a:t>kitchen test</a:t>
            </a:r>
            <a:r>
              <a:rPr lang="en-US" sz="2200" dirty="0" smtClean="0"/>
              <a:t> for the "apache" cookbook </a:t>
            </a:r>
          </a:p>
          <a:p>
            <a:pPr marL="342900" indent="-342900">
              <a:buFont typeface="Wingdings" charset="2"/>
              <a:buChar char="q"/>
            </a:pPr>
            <a:r>
              <a:rPr lang="en-US" sz="2200" dirty="0" smtClean="0"/>
              <a:t>Run </a:t>
            </a:r>
            <a:r>
              <a:rPr lang="en-US" sz="2200" dirty="0" smtClean="0">
                <a:latin typeface="Inconsolata"/>
                <a:cs typeface="Inconsolata"/>
              </a:rPr>
              <a:t>chef-client</a:t>
            </a:r>
            <a:r>
              <a:rPr lang="en-US" sz="2200" dirty="0" smtClean="0"/>
              <a:t> to locally apply the "apache" cookbook's default recipe.</a:t>
            </a:r>
          </a:p>
          <a:p>
            <a:pPr marL="342900" indent="-342900">
              <a:buFont typeface="Wingdings" charset="2"/>
              <a:buChar char="q"/>
            </a:pPr>
            <a:r>
              <a:rPr lang="en-US" sz="2200" dirty="0" smtClean="0"/>
              <a:t>Update the version of the "apache" cookbook</a:t>
            </a:r>
          </a:p>
          <a:p>
            <a:pPr marL="342900" indent="-342900">
              <a:buFont typeface="Wingdings" charset="2"/>
              <a:buChar char="q"/>
            </a:pPr>
            <a:r>
              <a:rPr lang="en-US" sz="2200" dirty="0" smtClean="0"/>
              <a:t>Commit </a:t>
            </a:r>
            <a:r>
              <a:rPr lang="en-US" sz="2200" dirty="0"/>
              <a:t>the changes to the </a:t>
            </a:r>
            <a:r>
              <a:rPr lang="en-US" sz="2200" dirty="0" smtClean="0"/>
              <a:t>"apache" </a:t>
            </a:r>
            <a:r>
              <a:rPr lang="en-US" sz="2200" dirty="0"/>
              <a:t>cookbook to version control </a:t>
            </a:r>
            <a:endParaRPr lang="en-US" sz="2200" dirty="0" smtClean="0"/>
          </a:p>
          <a:p>
            <a:endParaRPr lang="en-US" sz="2200" dirty="0" smtClean="0">
              <a:solidFill>
                <a:srgbClr val="3E4346"/>
              </a:solidFill>
            </a:endParaRPr>
          </a:p>
        </p:txBody>
      </p:sp>
    </p:spTree>
    <p:extLst>
      <p:ext uri="{BB962C8B-B14F-4D97-AF65-F5344CB8AC3E}">
        <p14:creationId xmlns:p14="http://schemas.microsoft.com/office/powerpoint/2010/main" val="1777247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VIM</a:t>
            </a:r>
            <a:endParaRPr lang="en-US" dirty="0"/>
          </a:p>
        </p:txBody>
      </p:sp>
      <p:sp>
        <p:nvSpPr>
          <p:cNvPr id="3" name="Content Placeholder 2"/>
          <p:cNvSpPr>
            <a:spLocks noGrp="1"/>
          </p:cNvSpPr>
          <p:nvPr>
            <p:ph type="subTitle" idx="1"/>
          </p:nvPr>
        </p:nvSpPr>
        <p:spPr>
          <a:xfrm>
            <a:off x="1353835" y="2629588"/>
            <a:ext cx="3510385" cy="3768616"/>
          </a:xfrm>
        </p:spPr>
        <p:txBody>
          <a:bodyPr/>
          <a:lstStyle/>
          <a:p>
            <a:pPr algn="r">
              <a:lnSpc>
                <a:spcPct val="120000"/>
              </a:lnSpc>
            </a:pPr>
            <a:r>
              <a:rPr lang="en-US" dirty="0" smtClean="0">
                <a:latin typeface="Inconsolata"/>
                <a:cs typeface="Inconsolata"/>
              </a:rPr>
              <a:t>OPEN FILE</a:t>
            </a:r>
          </a:p>
          <a:p>
            <a:pPr algn="r">
              <a:lnSpc>
                <a:spcPct val="120000"/>
              </a:lnSpc>
            </a:pPr>
            <a:r>
              <a:rPr lang="en-US" dirty="0" smtClean="0">
                <a:latin typeface="Inconsolata"/>
                <a:cs typeface="Inconsolata"/>
              </a:rPr>
              <a:t>START EDITING</a:t>
            </a:r>
            <a:endParaRPr lang="en-US" dirty="0">
              <a:latin typeface="Inconsolata"/>
              <a:cs typeface="Inconsolata"/>
            </a:endParaRPr>
          </a:p>
          <a:p>
            <a:pPr algn="r">
              <a:lnSpc>
                <a:spcPct val="120000"/>
              </a:lnSpc>
            </a:pPr>
            <a:r>
              <a:rPr lang="en-US" dirty="0" smtClean="0">
                <a:latin typeface="Inconsolata"/>
                <a:cs typeface="Inconsolata"/>
              </a:rPr>
              <a:t>WRITE FILE</a:t>
            </a:r>
          </a:p>
          <a:p>
            <a:pPr algn="r">
              <a:lnSpc>
                <a:spcPct val="120000"/>
              </a:lnSpc>
            </a:pPr>
            <a:r>
              <a:rPr lang="en-US" dirty="0" smtClean="0">
                <a:latin typeface="Inconsolata"/>
                <a:cs typeface="Inconsolata"/>
              </a:rPr>
              <a:t>EXIT</a:t>
            </a:r>
          </a:p>
          <a:p>
            <a:pPr algn="r">
              <a:lnSpc>
                <a:spcPct val="120000"/>
              </a:lnSpc>
            </a:pPr>
            <a:r>
              <a:rPr lang="en-US" dirty="0" smtClean="0">
                <a:latin typeface="Inconsolata"/>
                <a:cs typeface="Inconsolata"/>
              </a:rPr>
              <a:t>EXIT (don't write)</a:t>
            </a:r>
            <a:endParaRPr lang="en-US" dirty="0">
              <a:latin typeface="Inconsolata"/>
              <a:cs typeface="Inconsolata"/>
            </a:endParaRPr>
          </a:p>
        </p:txBody>
      </p:sp>
      <p:sp>
        <p:nvSpPr>
          <p:cNvPr id="6" name="TextBox 5"/>
          <p:cNvSpPr txBox="1"/>
          <p:nvPr/>
        </p:nvSpPr>
        <p:spPr bwMode="white">
          <a:xfrm>
            <a:off x="5103837" y="2623983"/>
            <a:ext cx="6685307" cy="3774221"/>
          </a:xfrm>
          <a:prstGeom prst="rect">
            <a:avLst/>
          </a:prstGeom>
        </p:spPr>
        <p:txBody>
          <a:bodyPr vert="horz" wrap="square" lIns="91440" tIns="91440" rIns="91440" bIns="91440" rtlCol="0">
            <a:normAutofit/>
          </a:bodyPr>
          <a:lstStyle/>
          <a:p>
            <a:pPr>
              <a:lnSpc>
                <a:spcPct val="120000"/>
              </a:lnSpc>
            </a:pPr>
            <a:r>
              <a:rPr lang="en-US" sz="2800" dirty="0" smtClean="0">
                <a:latin typeface="Inconsolata"/>
                <a:cs typeface="Inconsolata"/>
              </a:rPr>
              <a:t>$ vim FILENAME</a:t>
            </a:r>
          </a:p>
          <a:p>
            <a:pPr>
              <a:lnSpc>
                <a:spcPct val="120000"/>
              </a:lnSpc>
            </a:pPr>
            <a:r>
              <a:rPr lang="en-US" sz="2800" dirty="0" err="1">
                <a:latin typeface="Inconsolata"/>
                <a:cs typeface="Inconsolata"/>
              </a:rPr>
              <a:t>i</a:t>
            </a:r>
            <a:endParaRPr lang="en-US" sz="2800" dirty="0" smtClean="0">
              <a:latin typeface="Inconsolata"/>
              <a:cs typeface="Inconsolata"/>
            </a:endParaRPr>
          </a:p>
          <a:p>
            <a:pPr>
              <a:lnSpc>
                <a:spcPct val="120000"/>
              </a:lnSpc>
            </a:pPr>
            <a:r>
              <a:rPr lang="en-US" sz="2800" dirty="0" smtClean="0">
                <a:latin typeface="Inconsolata"/>
                <a:cs typeface="Inconsolata"/>
              </a:rPr>
              <a:t>ESC, :w</a:t>
            </a:r>
          </a:p>
          <a:p>
            <a:pPr>
              <a:lnSpc>
                <a:spcPct val="120000"/>
              </a:lnSpc>
            </a:pPr>
            <a:r>
              <a:rPr lang="en-US" sz="2800" dirty="0" smtClean="0">
                <a:latin typeface="Inconsolata"/>
                <a:cs typeface="Inconsolata"/>
              </a:rPr>
              <a:t>ESC, :q</a:t>
            </a:r>
          </a:p>
          <a:p>
            <a:pPr>
              <a:lnSpc>
                <a:spcPct val="120000"/>
              </a:lnSpc>
            </a:pPr>
            <a:r>
              <a:rPr lang="en-US" sz="2800" dirty="0" smtClean="0">
                <a:latin typeface="Inconsolata"/>
                <a:cs typeface="Inconsolata"/>
              </a:rPr>
              <a:t>ESC, :q!</a:t>
            </a:r>
          </a:p>
        </p:txBody>
      </p:sp>
    </p:spTree>
    <p:extLst>
      <p:ext uri="{BB962C8B-B14F-4D97-AF65-F5344CB8AC3E}">
        <p14:creationId xmlns:p14="http://schemas.microsoft.com/office/powerpoint/2010/main" val="3356277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err="1" smtClean="0"/>
              <a:t>server.rb</a:t>
            </a:r>
            <a:endParaRPr lang="en-US" sz="2800" dirty="0"/>
          </a:p>
        </p:txBody>
      </p:sp>
      <p:sp>
        <p:nvSpPr>
          <p:cNvPr id="6" name="Text Placeholder 5"/>
          <p:cNvSpPr>
            <a:spLocks noGrp="1"/>
          </p:cNvSpPr>
          <p:nvPr>
            <p:ph type="body" sz="quarter" idx="13"/>
          </p:nvPr>
        </p:nvSpPr>
        <p:spPr>
          <a:xfrm>
            <a:off x="831436" y="3398071"/>
            <a:ext cx="10803205" cy="1039216"/>
          </a:xfrm>
        </p:spPr>
        <p:txBody>
          <a:bodyPr/>
          <a:lstStyle/>
          <a:p>
            <a:endParaRPr lang="en-US" dirty="0"/>
          </a:p>
        </p:txBody>
      </p:sp>
    </p:spTree>
    <p:extLst>
      <p:ext uri="{BB962C8B-B14F-4D97-AF65-F5344CB8AC3E}">
        <p14:creationId xmlns:p14="http://schemas.microsoft.com/office/powerpoint/2010/main" val="652384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Change into the Apache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Tree>
    <p:extLst>
      <p:ext uri="{BB962C8B-B14F-4D97-AF65-F5344CB8AC3E}">
        <p14:creationId xmlns:p14="http://schemas.microsoft.com/office/powerpoint/2010/main" val="218182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normAutofit fontScale="90000"/>
          </a:bodyPr>
          <a:lstStyle/>
          <a:p>
            <a:r>
              <a:rPr lang="en-US" dirty="0" smtClean="0"/>
              <a:t>Test the </a:t>
            </a:r>
            <a:r>
              <a:rPr lang="en-US" dirty="0"/>
              <a:t>a</a:t>
            </a:r>
            <a:r>
              <a:rPr lang="en-US" dirty="0" smtClean="0"/>
              <a:t>pache cookbook's default recipe</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Tree>
    <p:extLst>
      <p:ext uri="{BB962C8B-B14F-4D97-AF65-F5344CB8AC3E}">
        <p14:creationId xmlns:p14="http://schemas.microsoft.com/office/powerpoint/2010/main" val="2893855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to the home directory</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1491998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[2015-05-05T08:09:08+00:00]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a:t>
            </a:r>
            <a:r>
              <a:rPr lang="en-US" dirty="0" smtClean="0"/>
              <a:t>3 </a:t>
            </a:r>
            <a:r>
              <a:rPr lang="en-US" dirty="0"/>
              <a:t>resources</a:t>
            </a:r>
          </a:p>
          <a:p>
            <a:r>
              <a:rPr lang="en-US" dirty="0"/>
              <a:t>Recipe: apache:</a:t>
            </a:r>
            <a:r>
              <a:rPr lang="en-US" smtClean="0"/>
              <a:t>:server</a:t>
            </a:r>
            <a:endParaRPr lang="en-US" dirty="0"/>
          </a:p>
          <a:p>
            <a:r>
              <a:rPr lang="en-US" dirty="0"/>
              <a:t>  * </a:t>
            </a:r>
            <a:r>
              <a:rPr lang="en-US" dirty="0" err="1"/>
              <a:t>apt_package</a:t>
            </a:r>
            <a:r>
              <a:rPr lang="en-US" dirty="0"/>
              <a:t>[apache2] action install</a:t>
            </a:r>
          </a:p>
          <a:p>
            <a:r>
              <a:rPr lang="en-US" dirty="0"/>
              <a:t>    - install version 2.4.7-1ubuntu4.4 of package apache2</a:t>
            </a:r>
          </a:p>
          <a:p>
            <a:r>
              <a:rPr lang="en-US" dirty="0"/>
              <a:t>  * service[apache2] action enable (up to date)</a:t>
            </a:r>
          </a:p>
          <a:p>
            <a:r>
              <a:rPr lang="en-US" dirty="0"/>
              <a:t>  * service[apache2] action start (up to </a:t>
            </a:r>
            <a:r>
              <a:rPr lang="en-US" dirty="0" smtClean="0"/>
              <a:t>date</a:t>
            </a:r>
            <a:r>
              <a:rPr lang="en-US" dirty="0"/>
              <a:t>)</a:t>
            </a:r>
          </a:p>
        </p:txBody>
      </p:sp>
      <p:sp>
        <p:nvSpPr>
          <p:cNvPr id="3" name="Title 2"/>
          <p:cNvSpPr>
            <a:spLocks noGrp="1"/>
          </p:cNvSpPr>
          <p:nvPr>
            <p:ph type="title"/>
          </p:nvPr>
        </p:nvSpPr>
        <p:spPr/>
        <p:txBody>
          <a:bodyPr>
            <a:normAutofit fontScale="90000"/>
          </a:bodyPr>
          <a:lstStyle/>
          <a:p>
            <a:r>
              <a:rPr lang="en-US" dirty="0" smtClean="0"/>
              <a:t>Run chef-client to apply the apache 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Tree>
    <p:extLst>
      <p:ext uri="{BB962C8B-B14F-4D97-AF65-F5344CB8AC3E}">
        <p14:creationId xmlns:p14="http://schemas.microsoft.com/office/powerpoint/2010/main" val="1462651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2800" dirty="0" smtClean="0"/>
              <a:t>~/cookbooks/apache/</a:t>
            </a:r>
            <a:r>
              <a:rPr lang="en-US" sz="2800" dirty="0" err="1" smtClean="0"/>
              <a:t>metadata.rb</a:t>
            </a:r>
            <a:endParaRPr lang="en-US" sz="2800" dirty="0"/>
          </a:p>
        </p:txBody>
      </p:sp>
      <p:sp>
        <p:nvSpPr>
          <p:cNvPr id="7" name="Text Placeholder 6"/>
          <p:cNvSpPr>
            <a:spLocks noGrp="1"/>
          </p:cNvSpPr>
          <p:nvPr>
            <p:ph type="body" sz="quarter" idx="13"/>
          </p:nvPr>
        </p:nvSpPr>
        <p:spPr>
          <a:xfrm>
            <a:off x="851281" y="4656326"/>
            <a:ext cx="10803205" cy="469900"/>
          </a:xfrm>
        </p:spPr>
        <p:txBody>
          <a:bodyPr/>
          <a:lstStyle/>
          <a:p>
            <a:endParaRPr lang="en-US" dirty="0"/>
          </a:p>
        </p:txBody>
      </p:sp>
    </p:spTree>
    <p:extLst>
      <p:ext uri="{BB962C8B-B14F-4D97-AF65-F5344CB8AC3E}">
        <p14:creationId xmlns:p14="http://schemas.microsoft.com/office/powerpoint/2010/main" val="1083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"Version 0.2.0 - Added Node Details in Index Page"</a:t>
            </a:r>
            <a:endParaRPr lang="en-US" dirty="0"/>
          </a:p>
        </p:txBody>
      </p:sp>
    </p:spTree>
    <p:extLst>
      <p:ext uri="{BB962C8B-B14F-4D97-AF65-F5344CB8AC3E}">
        <p14:creationId xmlns:p14="http://schemas.microsoft.com/office/powerpoint/2010/main" val="563656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2260314" y="2628802"/>
            <a:ext cx="8230599" cy="3441537"/>
          </a:xfrm>
        </p:spPr>
        <p:txBody>
          <a:bodyPr/>
          <a:lstStyle/>
          <a:p>
            <a:r>
              <a:rPr lang="en-US" dirty="0" smtClean="0"/>
              <a:t>What questions can we help you answer?</a:t>
            </a:r>
          </a:p>
          <a:p>
            <a:endParaRPr lang="en-US" dirty="0"/>
          </a:p>
          <a:p>
            <a:pPr marL="457200" indent="-457200">
              <a:buFont typeface="Arial"/>
              <a:buChar char="•"/>
            </a:pPr>
            <a:r>
              <a:rPr lang="en-US" dirty="0" err="1" smtClean="0"/>
              <a:t>Ohai</a:t>
            </a:r>
            <a:endParaRPr lang="en-US" dirty="0" smtClean="0"/>
          </a:p>
          <a:p>
            <a:pPr marL="457200" indent="-457200">
              <a:buFont typeface="Arial"/>
              <a:buChar char="•"/>
            </a:pPr>
            <a:r>
              <a:rPr lang="en-US" dirty="0" smtClean="0"/>
              <a:t>Node Object</a:t>
            </a:r>
          </a:p>
          <a:p>
            <a:pPr marL="457200" indent="-457200">
              <a:buFont typeface="Arial"/>
              <a:buChar char="•"/>
            </a:pPr>
            <a:r>
              <a:rPr lang="en-US" dirty="0" smtClean="0"/>
              <a:t>Node Attributes</a:t>
            </a:r>
          </a:p>
          <a:p>
            <a:pPr marL="457200" indent="-457200">
              <a:buFont typeface="Arial"/>
              <a:buChar char="•"/>
            </a:pPr>
            <a:r>
              <a:rPr lang="en-US" dirty="0" smtClean="0"/>
              <a:t>String Interpolation</a:t>
            </a:r>
          </a:p>
          <a:p>
            <a:pPr marL="457200" indent="-457200">
              <a:buFont typeface="Arial"/>
              <a:buChar char="•"/>
            </a:pPr>
            <a:r>
              <a:rPr lang="en-US" dirty="0" smtClean="0"/>
              <a:t>Semantic Versions</a:t>
            </a:r>
            <a:endParaRPr lang="en-US" dirty="0"/>
          </a:p>
        </p:txBody>
      </p:sp>
    </p:spTree>
    <p:extLst>
      <p:ext uri="{BB962C8B-B14F-4D97-AF65-F5344CB8AC3E}">
        <p14:creationId xmlns:p14="http://schemas.microsoft.com/office/powerpoint/2010/main" val="3308062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b="1" dirty="0" smtClean="0"/>
              <a:t>Templates</a:t>
            </a:r>
            <a:endParaRPr lang="en-US" sz="2800" b="1" dirty="0"/>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880027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b="1"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dirty="0"/>
              <a:t>Templates</a:t>
            </a:r>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2834936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nano?</a:t>
            </a:r>
            <a:endParaRPr lang="en-US" dirty="0"/>
          </a:p>
        </p:txBody>
      </p:sp>
      <p:sp>
        <p:nvSpPr>
          <p:cNvPr id="3" name="Content Placeholder 2"/>
          <p:cNvSpPr>
            <a:spLocks noGrp="1"/>
          </p:cNvSpPr>
          <p:nvPr>
            <p:ph sz="quarter" idx="10"/>
          </p:nvPr>
        </p:nvSpPr>
        <p:spPr/>
        <p:txBody>
          <a:bodyPr/>
          <a:lstStyle/>
          <a:p>
            <a:r>
              <a:rPr lang="en-US" dirty="0"/>
              <a:t>The program 'nano' is currently not installed. To run 'nano' please ask your administrator to install the package 'nano'</a:t>
            </a:r>
          </a:p>
        </p:txBody>
      </p:sp>
      <p:sp>
        <p:nvSpPr>
          <p:cNvPr id="4" name="Text Placeholder 3"/>
          <p:cNvSpPr>
            <a:spLocks noGrp="1"/>
          </p:cNvSpPr>
          <p:nvPr>
            <p:ph type="body" sz="quarter" idx="11"/>
          </p:nvPr>
        </p:nvSpPr>
        <p:spPr/>
        <p:txBody>
          <a:bodyPr>
            <a:normAutofit/>
          </a:bodyPr>
          <a:lstStyle/>
          <a:p>
            <a:r>
              <a:rPr lang="en-US" dirty="0" smtClean="0"/>
              <a:t>$ nano</a:t>
            </a:r>
            <a:endParaRPr lang="en-US" dirty="0"/>
          </a:p>
        </p:txBody>
      </p:sp>
    </p:spTree>
    <p:extLst>
      <p:ext uri="{BB962C8B-B14F-4D97-AF65-F5344CB8AC3E}">
        <p14:creationId xmlns:p14="http://schemas.microsoft.com/office/powerpoint/2010/main" val="1930528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Desired State and Data</a:t>
            </a:r>
            <a:endParaRPr lang="en-US" dirty="0"/>
          </a:p>
        </p:txBody>
      </p:sp>
      <p:sp>
        <p:nvSpPr>
          <p:cNvPr id="3" name="Subtitle 2"/>
          <p:cNvSpPr>
            <a:spLocks noGrp="1"/>
          </p:cNvSpPr>
          <p:nvPr>
            <p:ph type="subTitle" idx="1"/>
          </p:nvPr>
        </p:nvSpPr>
        <p:spPr/>
        <p:txBody>
          <a:bodyPr/>
          <a:lstStyle/>
          <a:p>
            <a:r>
              <a:rPr lang="en-US" dirty="0" smtClean="0"/>
              <a:t>Extracting the content for clarity</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126466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marL="0" indent="0">
              <a:lnSpc>
                <a:spcPct val="120000"/>
              </a:lnSpc>
              <a:buNone/>
            </a:pPr>
            <a:r>
              <a:rPr lang="en-US" sz="2400" dirty="0" smtClean="0">
                <a:solidFill>
                  <a:schemeClr val="tx1"/>
                </a:solidFill>
                <a:latin typeface="Inconsolata"/>
                <a:cs typeface="Inconsolata"/>
              </a:rPr>
              <a:t>This message has no body.</a:t>
            </a:r>
          </a:p>
        </p:txBody>
      </p:sp>
    </p:spTree>
    <p:extLst>
      <p:ext uri="{BB962C8B-B14F-4D97-AF65-F5344CB8AC3E}">
        <p14:creationId xmlns:p14="http://schemas.microsoft.com/office/powerpoint/2010/main" val="1880643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en-US" smtClean="0"/>
              <a:t>"apache2" </a:t>
            </a:r>
            <a:r>
              <a:rPr lang="en-US" dirty="0" smtClean="0"/>
              <a:t>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err="1" smtClean="0"/>
              <a:t>server.rb</a:t>
            </a:r>
            <a:endParaRPr lang="en-US" sz="2800" dirty="0"/>
          </a:p>
        </p:txBody>
      </p:sp>
    </p:spTree>
    <p:extLst>
      <p:ext uri="{BB962C8B-B14F-4D97-AF65-F5344CB8AC3E}">
        <p14:creationId xmlns:p14="http://schemas.microsoft.com/office/powerpoint/2010/main" val="4026572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422125"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a:xfrm>
            <a:off x="2260314" y="830533"/>
            <a:ext cx="8229600" cy="1681246"/>
          </a:xfrm>
        </p:spPr>
        <p:txBody>
          <a:bodyPr>
            <a:normAutofit/>
          </a:bodyPr>
          <a:lstStyle/>
          <a:p>
            <a:r>
              <a:rPr lang="en-US" dirty="0" smtClean="0"/>
              <a:t>Double </a:t>
            </a:r>
            <a:r>
              <a:rPr lang="en-US" smtClean="0"/>
              <a:t>Quotes close Double </a:t>
            </a:r>
            <a:r>
              <a:rPr lang="en-US" dirty="0" smtClean="0"/>
              <a:t>Quotes</a:t>
            </a:r>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Double quoted strings are terminated by double quotes.</a:t>
            </a:r>
          </a:p>
          <a:p>
            <a:endParaRPr lang="en-US" dirty="0"/>
          </a:p>
        </p:txBody>
      </p:sp>
      <p:sp>
        <p:nvSpPr>
          <p:cNvPr id="5" name="Rectangle 4"/>
          <p:cNvSpPr/>
          <p:nvPr/>
        </p:nvSpPr>
        <p:spPr bwMode="auto">
          <a:xfrm>
            <a:off x="4568142"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2398715" y="495716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667629" y="495079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00996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"&lt;h1 style=\"color: red;\"&gt;Hello, World!&lt;/h1&gt;"</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11482087" y="435736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Rectangle 8"/>
          <p:cNvSpPr/>
          <p:nvPr/>
        </p:nvSpPr>
        <p:spPr bwMode="auto">
          <a:xfrm>
            <a:off x="2321827" y="436863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Arrow Connector 10"/>
          <p:cNvCxnSpPr/>
          <p:nvPr/>
        </p:nvCxnSpPr>
        <p:spPr>
          <a:xfrm flipV="1">
            <a:off x="7425435" y="490424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4720546"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90852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smtClean="0">
                <a:latin typeface="Inconsolata"/>
                <a:cs typeface="Inconsolata"/>
              </a:rPr>
              <a:t>"My feelings :\"</a:t>
            </a:r>
            <a:endParaRPr lang="en-US" sz="3200" dirty="0">
              <a:latin typeface="Inconsolata"/>
              <a:cs typeface="Inconsolata"/>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2260314" y="2629588"/>
            <a:ext cx="8230599" cy="98684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2310528" y="4392648"/>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232037" y="4897872"/>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18494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2253974" y="4198595"/>
            <a:ext cx="9774878" cy="1940528"/>
          </a:xfrm>
          <a:prstGeom prst="rect">
            <a:avLst/>
          </a:prstGeom>
        </p:spPr>
        <p:txBody>
          <a:bodyPr vert="horz" wrap="square" lIns="91440" tIns="91440" rIns="91440" bIns="9144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200" dirty="0">
                <a:latin typeface="Inconsolata"/>
                <a:cs typeface="Inconsolata"/>
              </a:rPr>
              <a:t>"My feelings </a:t>
            </a:r>
            <a:r>
              <a:rPr lang="en-US" sz="3200" dirty="0" smtClean="0">
                <a:latin typeface="Inconsolata"/>
                <a:cs typeface="Inconsolata"/>
              </a:rPr>
              <a:t>:\\</a:t>
            </a:r>
            <a:r>
              <a:rPr lang="en-US" sz="3200" dirty="0">
                <a:latin typeface="Inconsolata"/>
                <a:cs typeface="Inconsolata"/>
              </a:rPr>
              <a: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2" name="Content Placeholder 1"/>
          <p:cNvSpPr>
            <a:spLocks noGrp="1"/>
          </p:cNvSpPr>
          <p:nvPr>
            <p:ph sz="quarter" idx="13"/>
          </p:nvPr>
        </p:nvSpPr>
        <p:spPr/>
        <p:txBody>
          <a:bodyPr/>
          <a:lstStyle/>
          <a:p>
            <a:endParaRPr lang="en-US"/>
          </a:p>
        </p:txBody>
      </p:sp>
      <p:sp>
        <p:nvSpPr>
          <p:cNvPr id="5" name="Rectangle 4"/>
          <p:cNvSpPr/>
          <p:nvPr/>
        </p:nvSpPr>
        <p:spPr bwMode="auto">
          <a:xfrm>
            <a:off x="2310528" y="4375007"/>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2" name="Straight Arrow Connector 11"/>
          <p:cNvCxnSpPr/>
          <p:nvPr/>
        </p:nvCxnSpPr>
        <p:spPr>
          <a:xfrm flipV="1">
            <a:off x="5390775" y="4933155"/>
            <a:ext cx="0" cy="1217240"/>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5584785" y="4350996"/>
            <a:ext cx="229290" cy="47631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12541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2800" dirty="0" smtClean="0">
                <a:latin typeface="Inconsolata"/>
                <a:cs typeface="Inconsolata"/>
              </a:rPr>
              <a:t>This is the first line of the file.</a:t>
            </a:r>
          </a:p>
          <a:p>
            <a:r>
              <a:rPr lang="en-US" sz="2800" dirty="0" smtClean="0">
                <a:latin typeface="Inconsolata"/>
                <a:cs typeface="Inconsolata"/>
              </a:rPr>
              <a:t>           This is the second line. If I try and line it up...</a:t>
            </a:r>
          </a:p>
          <a:p>
            <a:endParaRPr lang="en-US" sz="2800" dirty="0">
              <a:latin typeface="Inconsolata"/>
              <a:cs typeface="Inconsolata"/>
            </a:endParaRPr>
          </a:p>
          <a:p>
            <a:r>
              <a:rPr lang="en-US" sz="2800" dirty="0" smtClean="0">
                <a:latin typeface="Inconsolata"/>
                <a:cs typeface="Inconsolata"/>
              </a:rPr>
              <a:t>Don't even think about pasting ASCII ART in here!</a:t>
            </a:r>
            <a:endParaRPr lang="en-US" sz="2800" dirty="0">
              <a:latin typeface="Inconsolata"/>
              <a:cs typeface="Inconsolata"/>
            </a:endParaRPr>
          </a:p>
        </p:txBody>
      </p:sp>
      <p:sp>
        <p:nvSpPr>
          <p:cNvPr id="10" name="Content Placeholder 9"/>
          <p:cNvSpPr>
            <a:spLocks noGrp="1"/>
          </p:cNvSpPr>
          <p:nvPr>
            <p:ph sz="quarter" idx="14"/>
          </p:nvPr>
        </p:nvSpPr>
        <p:spPr/>
        <p:txBody>
          <a:bodyPr/>
          <a:lstStyle/>
          <a:p>
            <a:endParaRPr lang="en-US"/>
          </a:p>
        </p:txBody>
      </p:sp>
    </p:spTree>
    <p:extLst>
      <p:ext uri="{BB962C8B-B14F-4D97-AF65-F5344CB8AC3E}">
        <p14:creationId xmlns:p14="http://schemas.microsoft.com/office/powerpoint/2010/main" val="244333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Tree>
    <p:extLst>
      <p:ext uri="{BB962C8B-B14F-4D97-AF65-F5344CB8AC3E}">
        <p14:creationId xmlns:p14="http://schemas.microsoft.com/office/powerpoint/2010/main" val="1837125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the ability to store the data in another file which is in the native format of the file we are writing out but that still allows us to insert ruby code -- specifically the node attributes we have defined.</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18967178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vim?</a:t>
            </a:r>
            <a:endParaRPr lang="en-US" dirty="0"/>
          </a:p>
        </p:txBody>
      </p:sp>
      <p:sp>
        <p:nvSpPr>
          <p:cNvPr id="3" name="Content Placeholder 2"/>
          <p:cNvSpPr>
            <a:spLocks noGrp="1"/>
          </p:cNvSpPr>
          <p:nvPr>
            <p:ph sz="quarter" idx="10"/>
          </p:nvPr>
        </p:nvSpPr>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vim</a:t>
            </a:r>
            <a:endParaRPr lang="en-US" dirty="0"/>
          </a:p>
        </p:txBody>
      </p:sp>
    </p:spTree>
    <p:extLst>
      <p:ext uri="{BB962C8B-B14F-4D97-AF65-F5344CB8AC3E}">
        <p14:creationId xmlns:p14="http://schemas.microsoft.com/office/powerpoint/2010/main" val="426333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Tree>
    <p:extLst>
      <p:ext uri="{BB962C8B-B14F-4D97-AF65-F5344CB8AC3E}">
        <p14:creationId xmlns:p14="http://schemas.microsoft.com/office/powerpoint/2010/main" val="3637343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Check the Docs…</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file resource to manage files directly on a node</a:t>
            </a:r>
            <a:r>
              <a:rPr lang="en-US" sz="2400" dirty="0" smtClean="0"/>
              <a:t>.</a:t>
            </a:r>
          </a:p>
          <a:p>
            <a:endParaRPr lang="en-US" sz="2400" dirty="0" smtClean="0"/>
          </a:p>
          <a:p>
            <a:r>
              <a:rPr lang="en-US" sz="2400" dirty="0"/>
              <a:t>Use the </a:t>
            </a:r>
            <a:r>
              <a:rPr lang="en-US" sz="2400" b="1" dirty="0" err="1">
                <a:solidFill>
                  <a:srgbClr val="1F2223"/>
                </a:solidFill>
              </a:rPr>
              <a:t>cookbook_file</a:t>
            </a:r>
            <a:r>
              <a:rPr lang="en-US" sz="2400" dirty="0">
                <a:solidFill>
                  <a:srgbClr val="1F2223"/>
                </a:solidFill>
              </a:rPr>
              <a:t> </a:t>
            </a:r>
            <a:r>
              <a:rPr lang="en-US" sz="2400" dirty="0"/>
              <a:t>resource to copy a file from a cookbook’s /files directory. Use the </a:t>
            </a:r>
            <a:r>
              <a:rPr lang="en-US" sz="2400" b="1" dirty="0">
                <a:solidFill>
                  <a:schemeClr val="tx1">
                    <a:lumMod val="50000"/>
                  </a:schemeClr>
                </a:solidFill>
              </a:rPr>
              <a:t>template</a:t>
            </a:r>
            <a:r>
              <a:rPr lang="en-US" sz="2400" b="1" dirty="0"/>
              <a:t> </a:t>
            </a:r>
            <a:r>
              <a:rPr lang="en-US" sz="2400" dirty="0"/>
              <a:t>resource to create a file based on a template in a cookbook’s /templates directory. And use </a:t>
            </a:r>
            <a:r>
              <a:rPr lang="en-US" sz="2400" dirty="0" smtClean="0"/>
              <a:t>the </a:t>
            </a:r>
            <a:r>
              <a:rPr lang="en-US" sz="2400" b="1" dirty="0" err="1" smtClean="0">
                <a:solidFill>
                  <a:srgbClr val="1F2223"/>
                </a:solidFill>
              </a:rPr>
              <a:t>remote_file</a:t>
            </a:r>
            <a:r>
              <a:rPr lang="en-US" sz="2400" dirty="0" smtClean="0">
                <a:solidFill>
                  <a:srgbClr val="1F2223"/>
                </a:solidFill>
              </a:rPr>
              <a:t> </a:t>
            </a:r>
            <a:r>
              <a:rPr lang="en-US" sz="2400" dirty="0" smtClean="0"/>
              <a:t>resource to transfer a file to a node from a remote location.</a:t>
            </a:r>
            <a:endParaRPr lang="en-US" sz="2400" dirty="0"/>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resource_file.html</a:t>
            </a:r>
            <a:endParaRPr lang="en-US" dirty="0"/>
          </a:p>
        </p:txBody>
      </p:sp>
    </p:spTree>
    <p:extLst>
      <p:ext uri="{BB962C8B-B14F-4D97-AF65-F5344CB8AC3E}">
        <p14:creationId xmlns:p14="http://schemas.microsoft.com/office/powerpoint/2010/main" val="2245896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b="1" dirty="0" err="1">
                <a:solidFill>
                  <a:srgbClr val="1F2223"/>
                </a:solidFill>
              </a:rPr>
              <a:t>remote_file</a:t>
            </a:r>
            <a:r>
              <a:rPr lang="en-US" sz="2400" dirty="0">
                <a:solidFill>
                  <a:srgbClr val="1F2223"/>
                </a:solidFill>
              </a:rPr>
              <a:t> </a:t>
            </a:r>
            <a:r>
              <a:rPr lang="en-US" sz="2400" dirty="0"/>
              <a:t>resource to transfer a file from a remote location using file specificity. This resource is similar to the file resource.</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resource_remote_file.html</a:t>
            </a:r>
            <a:endParaRPr lang="en-US" dirty="0"/>
          </a:p>
        </p:txBody>
      </p:sp>
    </p:spTree>
    <p:extLst>
      <p:ext uri="{BB962C8B-B14F-4D97-AF65-F5344CB8AC3E}">
        <p14:creationId xmlns:p14="http://schemas.microsoft.com/office/powerpoint/2010/main" val="151249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Use the </a:t>
            </a:r>
            <a:r>
              <a:rPr lang="en-US" sz="2400" b="1" dirty="0" err="1"/>
              <a:t>cookbook_file</a:t>
            </a:r>
            <a:r>
              <a:rPr lang="en-US" sz="2400" dirty="0"/>
              <a:t> resource to transfer files from a sub-directory of COOKBOOK_NAME/files/ to a specified path located on a host that is running the chef-client. </a:t>
            </a:r>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resource_cookbook_file.html</a:t>
            </a:r>
            <a:endParaRPr lang="en-US" dirty="0"/>
          </a:p>
        </p:txBody>
      </p:sp>
    </p:spTree>
    <p:extLst>
      <p:ext uri="{BB962C8B-B14F-4D97-AF65-F5344CB8AC3E}">
        <p14:creationId xmlns:p14="http://schemas.microsoft.com/office/powerpoint/2010/main" val="4149355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match up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err="1" smtClean="0">
                <a:latin typeface="Inconsolata"/>
                <a:cs typeface="Inconsolata"/>
              </a:rPr>
              <a:t>cookbook_file</a:t>
            </a:r>
            <a:r>
              <a:rPr lang="en-US" sz="2800" dirty="0" smtClean="0">
                <a:latin typeface="Inconsolata"/>
                <a:cs typeface="Inconsolata"/>
              </a:rPr>
              <a:t>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902415"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52917"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29809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A cookbook template is an Embedded Ruby (ERB) template that is used to generate files </a:t>
            </a:r>
            <a:r>
              <a:rPr lang="en-US" sz="2400" dirty="0" smtClean="0"/>
              <a:t>… Templates </a:t>
            </a:r>
            <a:r>
              <a:rPr lang="en-US" sz="2400" dirty="0"/>
              <a:t>may contain Ruby expressions and statements and are a great way </a:t>
            </a:r>
            <a:r>
              <a:rPr lang="en-US" sz="2400" dirty="0" smtClean="0"/>
              <a:t>to... </a:t>
            </a:r>
            <a:r>
              <a:rPr lang="en-US" sz="2400" dirty="0"/>
              <a:t>Use the template resource to add cookbook templates to recipes; place the corresponding Embedded Ruby (ERB) template in a cookbook’s /templates directory.</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a:t>
            </a:r>
            <a:endParaRPr lang="en-US" dirty="0"/>
          </a:p>
        </p:txBody>
      </p:sp>
    </p:spTree>
    <p:extLst>
      <p:ext uri="{BB962C8B-B14F-4D97-AF65-F5344CB8AC3E}">
        <p14:creationId xmlns:p14="http://schemas.microsoft.com/office/powerpoint/2010/main" val="107433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smtClean="0"/>
              <a:t>template file's source matches up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2800" dirty="0" smtClean="0">
                <a:latin typeface="Inconsolata"/>
                <a:cs typeface="Inconsolata"/>
              </a:rPr>
              <a:t>template "/</a:t>
            </a:r>
            <a:r>
              <a:rPr lang="en-US" sz="2800" dirty="0" err="1" smtClean="0">
                <a:latin typeface="Inconsolata"/>
                <a:cs typeface="Inconsolata"/>
              </a:rPr>
              <a:t>var</a:t>
            </a:r>
            <a:r>
              <a:rPr lang="en-US" sz="2800" dirty="0" smtClean="0">
                <a:latin typeface="Inconsolata"/>
                <a:cs typeface="Inconsolata"/>
              </a:rPr>
              <a:t>/www/</a:t>
            </a:r>
            <a:r>
              <a:rPr lang="en-US" sz="2800" dirty="0" err="1" smtClean="0">
                <a:latin typeface="Inconsolata"/>
                <a:cs typeface="Inconsolata"/>
              </a:rPr>
              <a:t>index.html</a:t>
            </a:r>
            <a:r>
              <a:rPr lang="en-US" sz="2800" dirty="0" smtClean="0">
                <a:latin typeface="Inconsolata"/>
                <a:cs typeface="Inconsolata"/>
              </a:rPr>
              <a:t>" do</a:t>
            </a:r>
          </a:p>
          <a:p>
            <a:r>
              <a:rPr lang="en-US" sz="2800" dirty="0" smtClean="0">
                <a:latin typeface="Inconsolata"/>
                <a:cs typeface="Inconsolata"/>
              </a:rPr>
              <a:t>  source "</a:t>
            </a:r>
            <a:r>
              <a:rPr lang="en-US" sz="2800" dirty="0" err="1" smtClean="0">
                <a:latin typeface="Inconsolata"/>
                <a:cs typeface="Inconsolata"/>
              </a:rPr>
              <a:t>index.html.erb</a:t>
            </a:r>
            <a:r>
              <a:rPr lang="en-US" sz="2800" dirty="0" smtClean="0">
                <a:latin typeface="Inconsolata"/>
                <a:cs typeface="Inconsolata"/>
              </a:rPr>
              <a:t>"</a:t>
            </a:r>
            <a:endParaRPr lang="en-US" sz="2800" dirty="0">
              <a:latin typeface="Inconsolata"/>
              <a:cs typeface="Inconsolata"/>
            </a:endParaRPr>
          </a:p>
          <a:p>
            <a:r>
              <a:rPr lang="en-US" sz="2800" dirty="0" smtClean="0">
                <a:latin typeface="Inconsolata"/>
                <a:cs typeface="Inconsolata"/>
              </a:rPr>
              <a:t>end</a:t>
            </a:r>
            <a:endParaRPr lang="en-US" sz="2800" dirty="0">
              <a:latin typeface="Inconsolata"/>
              <a:cs typeface="Inconsolata"/>
            </a:endParaRPr>
          </a:p>
        </p:txBody>
      </p:sp>
      <p:sp>
        <p:nvSpPr>
          <p:cNvPr id="17" name="Content Placeholder 16"/>
          <p:cNvSpPr>
            <a:spLocks noGrp="1"/>
          </p:cNvSpPr>
          <p:nvPr>
            <p:ph sz="quarter" idx="13"/>
          </p:nvPr>
        </p:nvSpPr>
        <p:spPr/>
        <p:txBody>
          <a:bodyPr/>
          <a:lstStyle/>
          <a:p>
            <a:endParaRPr lang="en-US"/>
          </a:p>
        </p:txBody>
      </p:sp>
      <p:cxnSp>
        <p:nvCxnSpPr>
          <p:cNvPr id="12" name="Straight Arrow Connector 11"/>
          <p:cNvCxnSpPr/>
          <p:nvPr/>
        </p:nvCxnSpPr>
        <p:spPr>
          <a:xfrm>
            <a:off x="2002898" y="2470346"/>
            <a:ext cx="0" cy="180042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438961" y="2102477"/>
            <a:ext cx="1122795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451804" y="4236736"/>
            <a:ext cx="11201159" cy="49460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692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template</a:t>
            </a:r>
            <a:endParaRPr lang="en-US" dirty="0"/>
          </a:p>
        </p:txBody>
      </p:sp>
      <p:sp>
        <p:nvSpPr>
          <p:cNvPr id="3" name="Subtitle 2"/>
          <p:cNvSpPr>
            <a:spLocks noGrp="1"/>
          </p:cNvSpPr>
          <p:nvPr>
            <p:ph type="subTitle" idx="1"/>
          </p:nvPr>
        </p:nvSpPr>
        <p:spPr>
          <a:xfrm>
            <a:off x="2260314" y="2629588"/>
            <a:ext cx="8230599" cy="3106487"/>
          </a:xfrm>
        </p:spPr>
        <p:txBody>
          <a:bodyPr/>
          <a:lstStyle/>
          <a:p>
            <a:r>
              <a:rPr lang="en-US" sz="2400" dirty="0"/>
              <a:t>To use a template, two things must happen:</a:t>
            </a:r>
          </a:p>
          <a:p>
            <a:endParaRPr lang="en-US" sz="2400" dirty="0"/>
          </a:p>
          <a:p>
            <a:pPr marL="457200" indent="-457200">
              <a:buFont typeface="+mj-lt"/>
              <a:buAutoNum type="arabicPeriod"/>
            </a:pPr>
            <a:r>
              <a:rPr lang="en-US" sz="2400" dirty="0"/>
              <a:t>A template resource must be added to a recipe</a:t>
            </a:r>
          </a:p>
          <a:p>
            <a:pPr marL="457200" indent="-457200">
              <a:buFont typeface="+mj-lt"/>
              <a:buAutoNum type="arabicPeriod"/>
            </a:pPr>
            <a:r>
              <a:rPr lang="en-US" sz="2400" dirty="0"/>
              <a:t>An Embedded Ruby (ERB) template must be added to a cookbook</a:t>
            </a:r>
          </a:p>
        </p:txBody>
      </p:sp>
      <p:sp>
        <p:nvSpPr>
          <p:cNvPr id="4" name="Content Placeholder 3"/>
          <p:cNvSpPr>
            <a:spLocks noGrp="1"/>
          </p:cNvSpPr>
          <p:nvPr>
            <p:ph sz="quarter" idx="13"/>
          </p:nvPr>
        </p:nvSpPr>
        <p:spPr/>
        <p:txBody>
          <a:bodyPr>
            <a:normAutofit/>
          </a:bodyPr>
          <a:lstStyle/>
          <a:p>
            <a:r>
              <a:rPr lang="en-US" dirty="0"/>
              <a:t>https://</a:t>
            </a:r>
            <a:r>
              <a:rPr lang="en-US" dirty="0" err="1"/>
              <a:t>docs.chef.io</a:t>
            </a:r>
            <a:r>
              <a:rPr lang="en-US" dirty="0"/>
              <a:t>/</a:t>
            </a:r>
            <a:r>
              <a:rPr lang="en-US" dirty="0" err="1"/>
              <a:t>resource_template.html#using-templates</a:t>
            </a:r>
            <a:endParaRPr lang="en-US" dirty="0"/>
          </a:p>
        </p:txBody>
      </p:sp>
    </p:spTree>
    <p:extLst>
      <p:ext uri="{BB962C8B-B14F-4D97-AF65-F5344CB8AC3E}">
        <p14:creationId xmlns:p14="http://schemas.microsoft.com/office/powerpoint/2010/main" val="2983456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Replacement Resource</a:t>
            </a:r>
            <a:endParaRPr lang="en-US" sz="4000" dirty="0"/>
          </a:p>
        </p:txBody>
      </p:sp>
      <p:sp>
        <p:nvSpPr>
          <p:cNvPr id="3" name="Subtitle 2"/>
          <p:cNvSpPr>
            <a:spLocks noGrp="1"/>
          </p:cNvSpPr>
          <p:nvPr>
            <p:ph type="subTitle" idx="1"/>
          </p:nvPr>
        </p:nvSpPr>
        <p:spPr/>
        <p:txBody>
          <a:bodyPr/>
          <a:lstStyle/>
          <a:p>
            <a:r>
              <a:rPr lang="en-US" dirty="0" smtClean="0"/>
              <a:t>What resource could be used in this situation?</a:t>
            </a:r>
            <a:endParaRPr lang="en-US" dirty="0"/>
          </a:p>
        </p:txBody>
      </p:sp>
    </p:spTree>
    <p:extLst>
      <p:ext uri="{BB962C8B-B14F-4D97-AF65-F5344CB8AC3E}">
        <p14:creationId xmlns:p14="http://schemas.microsoft.com/office/powerpoint/2010/main" val="2183515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Which Resource?</a:t>
            </a:r>
            <a:endParaRPr lang="en-US" sz="4000" dirty="0"/>
          </a:p>
        </p:txBody>
      </p:sp>
      <p:sp>
        <p:nvSpPr>
          <p:cNvPr id="3" name="Subtitle 2"/>
          <p:cNvSpPr>
            <a:spLocks noGrp="1"/>
          </p:cNvSpPr>
          <p:nvPr>
            <p:ph type="subTitle" idx="1"/>
          </p:nvPr>
        </p:nvSpPr>
        <p:spPr/>
        <p:txBody>
          <a:bodyPr/>
          <a:lstStyle/>
          <a:p>
            <a:r>
              <a:rPr lang="en-US" dirty="0" smtClean="0"/>
              <a:t>What resource will allow us to insert our node data into the file that it copies to the target system?</a:t>
            </a:r>
            <a:endParaRPr lang="en-US" dirty="0"/>
          </a:p>
        </p:txBody>
      </p:sp>
    </p:spTree>
    <p:extLst>
      <p:ext uri="{BB962C8B-B14F-4D97-AF65-F5344CB8AC3E}">
        <p14:creationId xmlns:p14="http://schemas.microsoft.com/office/powerpoint/2010/main" val="1821733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emacs?</a:t>
            </a:r>
            <a:endParaRPr lang="en-US" dirty="0"/>
          </a:p>
        </p:txBody>
      </p:sp>
      <p:sp>
        <p:nvSpPr>
          <p:cNvPr id="3" name="Content Placeholder 2"/>
          <p:cNvSpPr>
            <a:spLocks noGrp="1"/>
          </p:cNvSpPr>
          <p:nvPr>
            <p:ph sz="quarter" idx="10"/>
          </p:nvPr>
        </p:nvSpPr>
        <p:spPr/>
        <p:txBody>
          <a:bodyPr/>
          <a:lstStyle/>
          <a:p>
            <a:r>
              <a:rPr lang="en-US" dirty="0"/>
              <a:t>The program 'emacs'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Tree>
    <p:extLst>
      <p:ext uri="{BB962C8B-B14F-4D97-AF65-F5344CB8AC3E}">
        <p14:creationId xmlns:p14="http://schemas.microsoft.com/office/powerpoint/2010/main" val="2431419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000" dirty="0" smtClean="0"/>
              <a:t>The Template Resource</a:t>
            </a:r>
            <a:endParaRPr lang="en-US" sz="4000" dirty="0"/>
          </a:p>
        </p:txBody>
      </p:sp>
      <p:sp>
        <p:nvSpPr>
          <p:cNvPr id="3" name="Subtitle 2"/>
          <p:cNvSpPr>
            <a:spLocks noGrp="1"/>
          </p:cNvSpPr>
          <p:nvPr>
            <p:ph type="subTitle" idx="1"/>
          </p:nvPr>
        </p:nvSpPr>
        <p:spPr>
          <a:xfrm>
            <a:off x="2260314" y="2628803"/>
            <a:ext cx="8230599" cy="2359938"/>
          </a:xfrm>
        </p:spPr>
        <p:txBody>
          <a:bodyPr/>
          <a:lstStyle/>
          <a:p>
            <a:r>
              <a:rPr lang="en-US" dirty="0" smtClean="0"/>
              <a:t>Why is using the template resource the best choice in this situation?</a:t>
            </a:r>
            <a:endParaRPr lang="en-US" dirty="0"/>
          </a:p>
        </p:txBody>
      </p:sp>
    </p:spTree>
    <p:extLst>
      <p:ext uri="{BB962C8B-B14F-4D97-AF65-F5344CB8AC3E}">
        <p14:creationId xmlns:p14="http://schemas.microsoft.com/office/powerpoint/2010/main" val="2787309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Apache Recipe</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Tree>
    <p:extLst>
      <p:ext uri="{BB962C8B-B14F-4D97-AF65-F5344CB8AC3E}">
        <p14:creationId xmlns:p14="http://schemas.microsoft.com/office/powerpoint/2010/main" val="340104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Tree>
    <p:extLst>
      <p:ext uri="{BB962C8B-B14F-4D97-AF65-F5344CB8AC3E}">
        <p14:creationId xmlns:p14="http://schemas.microsoft.com/office/powerpoint/2010/main" val="2978586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a:t>
            </a:r>
          </a:p>
          <a:p>
            <a:r>
              <a:rPr lang="en-US" dirty="0"/>
              <a:t>    chef -h/--help</a:t>
            </a:r>
          </a:p>
          <a:p>
            <a:r>
              <a:rPr lang="en-US" dirty="0"/>
              <a:t>    chef -v/--version</a:t>
            </a:r>
          </a:p>
          <a:p>
            <a:r>
              <a:rPr lang="en-US" dirty="0"/>
              <a:t>    chef command [arguments...] [options...]</a:t>
            </a:r>
          </a:p>
          <a:p>
            <a:endParaRPr lang="en-US" dirty="0"/>
          </a:p>
          <a:p>
            <a:endParaRPr lang="en-US" dirty="0"/>
          </a:p>
          <a:p>
            <a:r>
              <a:rPr lang="en-US" dirty="0"/>
              <a:t>Available Commands:</a:t>
            </a:r>
          </a:p>
          <a:p>
            <a:r>
              <a:rPr lang="en-US" dirty="0"/>
              <a:t>    exec        Runs the command in context of the embedded ruby</a:t>
            </a:r>
          </a:p>
          <a:p>
            <a:r>
              <a:rPr lang="en-US" dirty="0"/>
              <a:t>    gem         Runs the `gem` command in context of the embedded ruby</a:t>
            </a:r>
          </a:p>
          <a:p>
            <a:r>
              <a:rPr lang="en-US" dirty="0"/>
              <a:t>    generate    Generate a new app, cookbook, or component</a:t>
            </a:r>
          </a:p>
          <a:p>
            <a:r>
              <a:rPr lang="en-US" dirty="0"/>
              <a:t>    shell-</a:t>
            </a:r>
            <a:r>
              <a:rPr lang="en-US" dirty="0" err="1"/>
              <a:t>init</a:t>
            </a:r>
            <a:r>
              <a:rPr lang="en-US" dirty="0"/>
              <a:t>  Initialize your shell to use </a:t>
            </a:r>
            <a:r>
              <a:rPr lang="en-US" dirty="0" err="1"/>
              <a:t>ChefDK</a:t>
            </a:r>
            <a:r>
              <a:rPr lang="en-US" dirty="0"/>
              <a:t> as your primary ruby</a:t>
            </a:r>
          </a:p>
          <a:p>
            <a:r>
              <a:rPr lang="en-US" dirty="0"/>
              <a:t>    install     Install cookbooks from a </a:t>
            </a:r>
            <a:r>
              <a:rPr lang="en-US" dirty="0" err="1"/>
              <a:t>Policyfile</a:t>
            </a:r>
            <a:r>
              <a:rPr lang="en-US" dirty="0"/>
              <a:t> and generate a locked cookbook set</a:t>
            </a:r>
          </a:p>
          <a:p>
            <a:r>
              <a:rPr lang="en-US" dirty="0"/>
              <a:t>    update      Updates a </a:t>
            </a:r>
            <a:r>
              <a:rPr lang="en-US" dirty="0" err="1"/>
              <a:t>Policyfile.lock.json</a:t>
            </a:r>
            <a:r>
              <a:rPr lang="en-US" dirty="0"/>
              <a:t> with latest </a:t>
            </a:r>
            <a:r>
              <a:rPr lang="en-US" dirty="0" err="1"/>
              <a:t>run_list</a:t>
            </a:r>
            <a:r>
              <a:rPr lang="en-US" dirty="0"/>
              <a:t> and </a:t>
            </a:r>
            <a:r>
              <a:rPr lang="en-US" dirty="0" smtClean="0"/>
              <a:t>cookbooks</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--help</a:t>
            </a:r>
            <a:endParaRPr lang="en-US" dirty="0"/>
          </a:p>
        </p:txBody>
      </p:sp>
      <p:sp>
        <p:nvSpPr>
          <p:cNvPr id="5" name="Rectangle 4"/>
          <p:cNvSpPr/>
          <p:nvPr/>
        </p:nvSpPr>
        <p:spPr bwMode="auto">
          <a:xfrm>
            <a:off x="815764" y="489382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0523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smtClean="0"/>
              <a:t>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829661" y="4205402"/>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021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endParaRPr lang="en-US" sz="1800" dirty="0"/>
          </a:p>
        </p:txBody>
      </p:sp>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840424" y="175169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36812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lstStyle/>
          <a:p>
            <a:r>
              <a:rPr lang="en-US" dirty="0" smtClean="0"/>
              <a:t>Use </a:t>
            </a:r>
            <a:r>
              <a:rPr lang="en-US" dirty="0" smtClean="0">
                <a:latin typeface="Inconsolata"/>
                <a:cs typeface="Inconsolata"/>
              </a:rPr>
              <a:t>chef</a:t>
            </a:r>
            <a:r>
              <a:rPr lang="en-US" dirty="0" smtClean="0"/>
              <a:t> to generate a template</a:t>
            </a:r>
            <a:endParaRPr lang="en-US" dirty="0"/>
          </a:p>
        </p:txBody>
      </p:sp>
      <p:sp>
        <p:nvSpPr>
          <p:cNvPr id="4" name="Text Placeholder 3"/>
          <p:cNvSpPr>
            <a:spLocks noGrp="1"/>
          </p:cNvSpPr>
          <p:nvPr>
            <p:ph type="body" sz="quarter" idx="11"/>
          </p:nvPr>
        </p:nvSpPr>
        <p:spPr/>
        <p:txBody>
          <a:bodyPr/>
          <a:lstStyle/>
          <a:p>
            <a:r>
              <a:rPr lang="en-US" dirty="0" smtClean="0"/>
              <a:t>$ chef generate template cookbooks/apache </a:t>
            </a:r>
            <a:r>
              <a:rPr lang="en-US" dirty="0" err="1" smtClean="0"/>
              <a:t>index.html</a:t>
            </a:r>
            <a:endParaRPr lang="en-US" dirty="0"/>
          </a:p>
        </p:txBody>
      </p:sp>
      <p:sp>
        <p:nvSpPr>
          <p:cNvPr id="5" name="Rectangle 4"/>
          <p:cNvSpPr/>
          <p:nvPr/>
        </p:nvSpPr>
        <p:spPr bwMode="auto">
          <a:xfrm>
            <a:off x="840424" y="314403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27731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Lets look at the template file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816004" y="2435639"/>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0791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q"/>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1232391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Ruby code can be embedded using expressions and statements. </a:t>
            </a:r>
          </a:p>
        </p:txBody>
      </p:sp>
      <p:sp>
        <p:nvSpPr>
          <p:cNvPr id="4" name="Content Placeholder 3"/>
          <p:cNvSpPr>
            <a:spLocks noGrp="1"/>
          </p:cNvSpPr>
          <p:nvPr>
            <p:ph sz="quarter" idx="13"/>
          </p:nvPr>
        </p:nvSpPr>
        <p:spPr>
          <a:xfrm>
            <a:off x="3157650" y="6389150"/>
            <a:ext cx="5876701" cy="393100"/>
          </a:xfrm>
        </p:spPr>
        <p:txBody>
          <a:bodyPr>
            <a:normAutofit/>
          </a:bodyPr>
          <a:lstStyle/>
          <a:p>
            <a:r>
              <a:rPr lang="en-US" dirty="0"/>
              <a:t>https://</a:t>
            </a:r>
            <a:r>
              <a:rPr lang="en-US" dirty="0" err="1"/>
              <a:t>docs.chef.io</a:t>
            </a:r>
            <a:r>
              <a:rPr lang="en-US" dirty="0"/>
              <a:t>/</a:t>
            </a:r>
            <a:r>
              <a:rPr lang="en-US" dirty="0" err="1"/>
              <a:t>templates.html#variables</a:t>
            </a:r>
            <a:endParaRPr lang="en-US" dirty="0"/>
          </a:p>
        </p:txBody>
      </p:sp>
    </p:spTree>
    <p:extLst>
      <p:ext uri="{BB962C8B-B14F-4D97-AF65-F5344CB8AC3E}">
        <p14:creationId xmlns:p14="http://schemas.microsoft.com/office/powerpoint/2010/main" val="1149376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Learning Chef</a:t>
            </a:r>
            <a:endParaRPr lang="en-US" dirty="0"/>
          </a:p>
        </p:txBody>
      </p:sp>
      <p:sp>
        <p:nvSpPr>
          <p:cNvPr id="3" name="Content Placeholder 2"/>
          <p:cNvSpPr>
            <a:spLocks noGrp="1"/>
          </p:cNvSpPr>
          <p:nvPr>
            <p:ph type="subTitle" idx="1"/>
          </p:nvPr>
        </p:nvSpPr>
        <p:spPr/>
        <p:txBody>
          <a:bodyPr/>
          <a:lstStyle/>
          <a:p>
            <a:r>
              <a:rPr lang="en-US" dirty="0" smtClean="0"/>
              <a:t>The best way to learn Chef is to use Chef.</a:t>
            </a:r>
            <a:endParaRPr lang="en-US" dirty="0"/>
          </a:p>
        </p:txBody>
      </p:sp>
    </p:spTree>
    <p:extLst>
      <p:ext uri="{BB962C8B-B14F-4D97-AF65-F5344CB8AC3E}">
        <p14:creationId xmlns:p14="http://schemas.microsoft.com/office/powerpoint/2010/main" val="270238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Tree>
    <p:extLst>
      <p:ext uri="{BB962C8B-B14F-4D97-AF65-F5344CB8AC3E}">
        <p14:creationId xmlns:p14="http://schemas.microsoft.com/office/powerpoint/2010/main" val="4134383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02389" y="1425907"/>
            <a:ext cx="4032900" cy="2439638"/>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2774011" y="1949482"/>
            <a:ext cx="2168850" cy="192364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4968710" y="1347928"/>
            <a:ext cx="5221376" cy="24138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4890726" y="1849223"/>
            <a:ext cx="5291789" cy="191606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484978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958092" y="3308550"/>
            <a:ext cx="3977197" cy="556996"/>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969233" y="2305959"/>
            <a:ext cx="3973630" cy="156717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2317246" y="2283679"/>
            <a:ext cx="7872840" cy="147805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194699" y="3297410"/>
            <a:ext cx="7987817" cy="46787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136974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453044" y="1024387"/>
            <a:ext cx="11192724" cy="469900"/>
          </a:xfrm>
        </p:spPr>
        <p:txBody>
          <a:bodyPr/>
          <a:lstStyle/>
          <a:p>
            <a:r>
              <a:rPr lang="en-US" dirty="0" smtClean="0"/>
              <a:t> </a:t>
            </a:r>
            <a:endParaRPr lang="en-US" dirty="0"/>
          </a:p>
        </p:txBody>
      </p:sp>
      <p:sp>
        <p:nvSpPr>
          <p:cNvPr id="6" name="Text Placeholder 6"/>
          <p:cNvSpPr>
            <a:spLocks noGrp="1"/>
          </p:cNvSpPr>
          <p:nvPr>
            <p:ph type="body" sz="quarter" idx="13"/>
          </p:nvPr>
        </p:nvSpPr>
        <p:spPr>
          <a:xfrm>
            <a:off x="476286" y="2091546"/>
            <a:ext cx="11192724" cy="469900"/>
          </a:xfrm>
        </p:spPr>
        <p:txBody>
          <a:bodyPr/>
          <a:lstStyle/>
          <a:p>
            <a:r>
              <a:rPr lang="en-US" dirty="0" smtClean="0"/>
              <a:t> </a:t>
            </a:r>
            <a:endParaRPr lang="en-US" dirty="0"/>
          </a:p>
        </p:txBody>
      </p:sp>
      <p:sp>
        <p:nvSpPr>
          <p:cNvPr id="7" name="Text Placeholder 6"/>
          <p:cNvSpPr>
            <a:spLocks noGrp="1"/>
          </p:cNvSpPr>
          <p:nvPr>
            <p:ph type="body" sz="quarter" idx="13"/>
          </p:nvPr>
        </p:nvSpPr>
        <p:spPr>
          <a:xfrm>
            <a:off x="476286" y="3092400"/>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1274750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463807" y="1594767"/>
            <a:ext cx="11192724" cy="469900"/>
          </a:xfrm>
        </p:spPr>
        <p:txBody>
          <a:bodyPr/>
          <a:lstStyle/>
          <a:p>
            <a:r>
              <a:rPr lang="en-US" dirty="0" smtClean="0"/>
              <a:t> </a:t>
            </a:r>
            <a:endParaRPr lang="en-US" dirty="0"/>
          </a:p>
        </p:txBody>
      </p:sp>
    </p:spTree>
    <p:extLst>
      <p:ext uri="{BB962C8B-B14F-4D97-AF65-F5344CB8AC3E}">
        <p14:creationId xmlns:p14="http://schemas.microsoft.com/office/powerpoint/2010/main" val="521138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16600" dirty="0">
                <a:latin typeface="Inconsolata"/>
                <a:cs typeface="Inconsolata"/>
              </a:rPr>
              <a:t>&lt;%=</a:t>
            </a:r>
          </a:p>
        </p:txBody>
      </p:sp>
    </p:spTree>
    <p:extLst>
      <p:ext uri="{BB962C8B-B14F-4D97-AF65-F5344CB8AC3E}">
        <p14:creationId xmlns:p14="http://schemas.microsoft.com/office/powerpoint/2010/main" val="2354644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Move our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2800" dirty="0" smtClean="0"/>
              <a:t>~/cookbooks/apache/templates</a:t>
            </a:r>
            <a:r>
              <a:rPr lang="en-US" sz="2800" dirty="0"/>
              <a:t>/</a:t>
            </a:r>
            <a:r>
              <a:rPr lang="en-US" sz="2800" dirty="0" smtClean="0"/>
              <a:t>default/</a:t>
            </a:r>
            <a:r>
              <a:rPr lang="en-US" sz="2800" dirty="0" err="1" smtClean="0"/>
              <a:t>index.html.erb</a:t>
            </a:r>
            <a:endParaRPr lang="en-US" sz="2800" dirty="0"/>
          </a:p>
        </p:txBody>
      </p:sp>
    </p:spTree>
    <p:extLst>
      <p:ext uri="{BB962C8B-B14F-4D97-AF65-F5344CB8AC3E}">
        <p14:creationId xmlns:p14="http://schemas.microsoft.com/office/powerpoint/2010/main" val="3866272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Replace string interpolation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2800" dirty="0" smtClean="0"/>
              <a:t>~/cookbooks/apache/templates</a:t>
            </a:r>
            <a:r>
              <a:rPr lang="en-US" sz="2800" dirty="0"/>
              <a:t>/</a:t>
            </a:r>
            <a:r>
              <a:rPr lang="en-US" sz="2800" dirty="0" smtClean="0"/>
              <a:t>default/</a:t>
            </a:r>
            <a:r>
              <a:rPr lang="en-US" sz="2800" dirty="0" err="1" smtClean="0"/>
              <a:t>index.html.erb</a:t>
            </a:r>
            <a:endParaRPr lang="en-US" sz="2800" dirty="0"/>
          </a:p>
        </p:txBody>
      </p:sp>
      <p:sp>
        <p:nvSpPr>
          <p:cNvPr id="6" name="Text Placeholder 5"/>
          <p:cNvSpPr>
            <a:spLocks noGrp="1"/>
          </p:cNvSpPr>
          <p:nvPr>
            <p:ph type="body" sz="quarter" idx="13"/>
          </p:nvPr>
        </p:nvSpPr>
        <p:spPr>
          <a:xfrm>
            <a:off x="851281" y="3155236"/>
            <a:ext cx="10803205" cy="996532"/>
          </a:xfrm>
        </p:spPr>
        <p:txBody>
          <a:bodyPr/>
          <a:lstStyle/>
          <a:p>
            <a:endParaRPr lang="en-US" dirty="0"/>
          </a:p>
        </p:txBody>
      </p:sp>
    </p:spTree>
    <p:extLst>
      <p:ext uri="{BB962C8B-B14F-4D97-AF65-F5344CB8AC3E}">
        <p14:creationId xmlns:p14="http://schemas.microsoft.com/office/powerpoint/2010/main" val="3731146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2132914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existing content attribute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err="1" smtClean="0"/>
              <a:t>server.rb</a:t>
            </a:r>
            <a:endParaRPr lang="en-US" sz="2800" dirty="0"/>
          </a:p>
        </p:txBody>
      </p:sp>
      <p:sp>
        <p:nvSpPr>
          <p:cNvPr id="5" name="Text Placeholder 4"/>
          <p:cNvSpPr>
            <a:spLocks noGrp="1"/>
          </p:cNvSpPr>
          <p:nvPr>
            <p:ph type="body" sz="quarter" idx="12"/>
          </p:nvPr>
        </p:nvSpPr>
        <p:spPr>
          <a:xfrm>
            <a:off x="850424" y="2063316"/>
            <a:ext cx="10803205" cy="1959274"/>
          </a:xfrm>
        </p:spPr>
        <p:txBody>
          <a:bodyPr/>
          <a:lstStyle/>
          <a:p>
            <a:endParaRPr lang="en-US" dirty="0"/>
          </a:p>
        </p:txBody>
      </p:sp>
    </p:spTree>
    <p:extLst>
      <p:ext uri="{BB962C8B-B14F-4D97-AF65-F5344CB8AC3E}">
        <p14:creationId xmlns:p14="http://schemas.microsoft.com/office/powerpoint/2010/main" val="17670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chef-apply</a:t>
            </a:r>
            <a:r>
              <a:rPr lang="en-US" dirty="0" smtClean="0"/>
              <a:t>?</a:t>
            </a:r>
            <a:endParaRPr lang="en-US" dirty="0"/>
          </a:p>
        </p:txBody>
      </p:sp>
      <p:sp>
        <p:nvSpPr>
          <p:cNvPr id="3" name="Subtitle 2"/>
          <p:cNvSpPr>
            <a:spLocks noGrp="1"/>
          </p:cNvSpPr>
          <p:nvPr>
            <p:ph type="subTitle" idx="1"/>
          </p:nvPr>
        </p:nvSpPr>
        <p:spPr/>
        <p:txBody>
          <a:bodyPr/>
          <a:lstStyle/>
          <a:p>
            <a:r>
              <a:rPr lang="en-US" dirty="0"/>
              <a:t>A</a:t>
            </a:r>
            <a:r>
              <a:rPr lang="en-US" dirty="0" smtClean="0"/>
              <a:t>n executable program that allows you to work with resources and recipe files.</a:t>
            </a:r>
          </a:p>
        </p:txBody>
      </p:sp>
    </p:spTree>
    <p:extLst>
      <p:ext uri="{BB962C8B-B14F-4D97-AF65-F5344CB8AC3E}">
        <p14:creationId xmlns:p14="http://schemas.microsoft.com/office/powerpoint/2010/main" val="1433994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a:t>/</a:t>
            </a:r>
            <a:r>
              <a:rPr lang="en-US" sz="2800" dirty="0" err="1"/>
              <a:t>server.rb</a:t>
            </a:r>
            <a:endParaRPr lang="en-US" sz="2800" dirty="0"/>
          </a:p>
        </p:txBody>
      </p:sp>
      <p:sp>
        <p:nvSpPr>
          <p:cNvPr id="6" name="Text Placeholder 6"/>
          <p:cNvSpPr>
            <a:spLocks noGrp="1"/>
          </p:cNvSpPr>
          <p:nvPr>
            <p:ph type="body" sz="quarter" idx="13"/>
          </p:nvPr>
        </p:nvSpPr>
        <p:spPr>
          <a:xfrm>
            <a:off x="835545" y="1583626"/>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462905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a:t>/</a:t>
            </a:r>
            <a:r>
              <a:rPr lang="en-US" sz="2800" dirty="0" err="1"/>
              <a:t>server.rb</a:t>
            </a:r>
            <a:endParaRPr lang="en-US" sz="2800" dirty="0"/>
          </a:p>
        </p:txBody>
      </p:sp>
      <p:sp>
        <p:nvSpPr>
          <p:cNvPr id="6" name="Text Placeholder 6"/>
          <p:cNvSpPr>
            <a:spLocks noGrp="1"/>
          </p:cNvSpPr>
          <p:nvPr>
            <p:ph type="body" sz="quarter" idx="13"/>
          </p:nvPr>
        </p:nvSpPr>
        <p:spPr>
          <a:xfrm>
            <a:off x="853183" y="2095220"/>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2093543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lstStyle/>
          <a:p>
            <a:r>
              <a:rPr lang="en-US" dirty="0" smtClean="0"/>
              <a:t>Viewing the partial path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816004" y="2069234"/>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9494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file resource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~/cookbooks/apache/recipes</a:t>
            </a:r>
            <a:r>
              <a:rPr lang="en-US" sz="2800" dirty="0"/>
              <a:t>/</a:t>
            </a:r>
            <a:r>
              <a:rPr lang="en-US" sz="2800" dirty="0" err="1"/>
              <a:t>server.rb</a:t>
            </a:r>
            <a:endParaRPr lang="en-US" sz="2800" dirty="0"/>
          </a:p>
        </p:txBody>
      </p:sp>
      <p:sp>
        <p:nvSpPr>
          <p:cNvPr id="6" name="Text Placeholder 6"/>
          <p:cNvSpPr>
            <a:spLocks noGrp="1"/>
          </p:cNvSpPr>
          <p:nvPr>
            <p:ph type="body" sz="quarter" idx="13"/>
          </p:nvPr>
        </p:nvSpPr>
        <p:spPr>
          <a:xfrm>
            <a:off x="847698" y="2118353"/>
            <a:ext cx="10798704" cy="555235"/>
          </a:xfrm>
        </p:spPr>
        <p:txBody>
          <a:bodyPr/>
          <a:lstStyle/>
          <a:p>
            <a:r>
              <a:rPr lang="en-US" dirty="0" smtClean="0"/>
              <a:t> </a:t>
            </a:r>
            <a:endParaRPr lang="en-US" dirty="0"/>
          </a:p>
        </p:txBody>
      </p:sp>
    </p:spTree>
    <p:extLst>
      <p:ext uri="{BB962C8B-B14F-4D97-AF65-F5344CB8AC3E}">
        <p14:creationId xmlns:p14="http://schemas.microsoft.com/office/powerpoint/2010/main" val="3817966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285750" indent="-285750">
              <a:buFont typeface="Wingdings" charset="2"/>
              <a:buChar char="ü"/>
            </a:pPr>
            <a:r>
              <a:rPr lang="en-US" dirty="0" smtClean="0"/>
              <a:t>Define the contents of the ERB template</a:t>
            </a:r>
          </a:p>
          <a:p>
            <a:pPr marL="285750" indent="-28575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Tree>
    <p:extLst>
      <p:ext uri="{BB962C8B-B14F-4D97-AF65-F5344CB8AC3E}">
        <p14:creationId xmlns:p14="http://schemas.microsoft.com/office/powerpoint/2010/main" val="4030072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a:xfrm>
            <a:off x="2260314" y="2629588"/>
            <a:ext cx="8230599" cy="3891910"/>
          </a:xfrm>
        </p:spPr>
        <p:txBody>
          <a:bodyPr/>
          <a:lstStyle/>
          <a:p>
            <a:pPr marL="457200" indent="-457200">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457200" indent="-457200">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457200" indent="-457200">
              <a:lnSpc>
                <a:spcPct val="120000"/>
              </a:lnSpc>
              <a:buFont typeface="Wingdings" charset="2"/>
              <a:buChar char="q"/>
            </a:pPr>
            <a:r>
              <a:rPr lang="en-US" dirty="0" smtClean="0"/>
              <a:t>Update the "apache" cookbook's version for this patch</a:t>
            </a:r>
            <a:endParaRPr lang="en-US" dirty="0"/>
          </a:p>
          <a:p>
            <a:pPr marL="457200" indent="-457200">
              <a:lnSpc>
                <a:spcPct val="120000"/>
              </a:lnSpc>
              <a:buFont typeface="Wingdings" charset="2"/>
              <a:buChar char="q"/>
            </a:pPr>
            <a:r>
              <a:rPr lang="en-US" dirty="0" smtClean="0"/>
              <a:t>Commit the changes to the "apache" cookbook to version control</a:t>
            </a:r>
            <a:endParaRPr lang="en-US" dirty="0"/>
          </a:p>
          <a:p>
            <a:pPr marL="457200" indent="-457200">
              <a:lnSpc>
                <a:spcPct val="120000"/>
              </a:lnSpc>
              <a:buFont typeface="Wingdings" charset="2"/>
              <a:buChar char="q"/>
            </a:pPr>
            <a:endParaRPr lang="en-US" dirty="0"/>
          </a:p>
        </p:txBody>
      </p:sp>
    </p:spTree>
    <p:extLst>
      <p:ext uri="{BB962C8B-B14F-4D97-AF65-F5344CB8AC3E}">
        <p14:creationId xmlns:p14="http://schemas.microsoft.com/office/powerpoint/2010/main" val="3841896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a:t>$ cd </a:t>
            </a:r>
            <a:r>
              <a:rPr lang="en-US" dirty="0" smtClean="0"/>
              <a:t>~/cookbooks</a:t>
            </a:r>
            <a:r>
              <a:rPr lang="en-US" dirty="0"/>
              <a:t>/</a:t>
            </a:r>
            <a:r>
              <a:rPr lang="en-US" dirty="0" smtClean="0"/>
              <a:t>apache</a:t>
            </a:r>
            <a:endParaRPr lang="en-US" dirty="0"/>
          </a:p>
        </p:txBody>
      </p:sp>
    </p:spTree>
    <p:extLst>
      <p:ext uri="{BB962C8B-B14F-4D97-AF65-F5344CB8AC3E}">
        <p14:creationId xmlns:p14="http://schemas.microsoft.com/office/powerpoint/2010/main" val="2611566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Cleaning up any prior instances of &lt;default-ubuntu-1404&gt;</a:t>
            </a:r>
          </a:p>
          <a:p>
            <a:r>
              <a:rPr lang="en-US" dirty="0"/>
              <a:t>-----&gt; Destroying &lt;default-ubuntu-1404&gt;...</a:t>
            </a:r>
          </a:p>
          <a:p>
            <a:r>
              <a:rPr lang="en-US" dirty="0"/>
              <a:t>       Finished destroying &lt;default-ubuntu-1404&gt; (0m0.00s).</a:t>
            </a:r>
          </a:p>
          <a:p>
            <a:r>
              <a:rPr lang="en-US" dirty="0"/>
              <a:t>-----&gt; Testing &lt;default-ubuntu-1404&gt;</a:t>
            </a:r>
          </a:p>
          <a:p>
            <a:r>
              <a:rPr lang="en-US" dirty="0"/>
              <a:t>-----&gt; Creating &lt;default-ubuntu-1404&gt;...</a:t>
            </a:r>
          </a:p>
          <a:p>
            <a:r>
              <a:rPr lang="en-US" dirty="0"/>
              <a:t>       Sending build context to </a:t>
            </a:r>
            <a:r>
              <a:rPr lang="en-US" dirty="0" err="1"/>
              <a:t>Docker</a:t>
            </a:r>
            <a:r>
              <a:rPr lang="en-US" dirty="0"/>
              <a:t> daemon  2.56 </a:t>
            </a:r>
            <a:r>
              <a:rPr lang="en-US" dirty="0" err="1"/>
              <a:t>kB</a:t>
            </a:r>
            <a:endParaRPr lang="en-US" dirty="0"/>
          </a:p>
          <a:p>
            <a:r>
              <a:rPr lang="en-US" dirty="0"/>
              <a:t>       Sending build context to </a:t>
            </a:r>
            <a:r>
              <a:rPr lang="en-US" dirty="0" err="1"/>
              <a:t>Docker</a:t>
            </a:r>
            <a:r>
              <a:rPr lang="en-US" dirty="0"/>
              <a:t> daemon               </a:t>
            </a:r>
          </a:p>
          <a:p>
            <a:r>
              <a:rPr lang="en-US" dirty="0"/>
              <a:t>       Step 0 : FROM ubuntu:</a:t>
            </a:r>
            <a:r>
              <a:rPr lang="en-US" dirty="0" smtClean="0"/>
              <a:t>14.04</a:t>
            </a:r>
          </a:p>
          <a:p>
            <a:r>
              <a:rPr lang="en-US" dirty="0"/>
              <a:t> </a:t>
            </a:r>
            <a:r>
              <a:rPr lang="en-US" dirty="0" smtClean="0"/>
              <a:t>      ...</a:t>
            </a:r>
            <a:endParaRPr lang="en-US" dirty="0"/>
          </a:p>
        </p:txBody>
      </p:sp>
      <p:sp>
        <p:nvSpPr>
          <p:cNvPr id="3" name="Title 2"/>
          <p:cNvSpPr>
            <a:spLocks noGrp="1"/>
          </p:cNvSpPr>
          <p:nvPr>
            <p:ph type="title"/>
          </p:nvPr>
        </p:nvSpPr>
        <p:spPr/>
        <p:txBody>
          <a:bodyPr/>
          <a:lstStyle/>
          <a:p>
            <a:r>
              <a:rPr lang="en-US" dirty="0" smtClean="0"/>
              <a:t>Test the cookbook</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Tree>
    <p:extLst>
      <p:ext uri="{BB962C8B-B14F-4D97-AF65-F5344CB8AC3E}">
        <p14:creationId xmlns:p14="http://schemas.microsoft.com/office/powerpoint/2010/main" val="36292530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81960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[2015-05-12T05:09:50+00:00]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3 resources</a:t>
            </a:r>
          </a:p>
          <a:p>
            <a:r>
              <a:rPr lang="en-US" dirty="0"/>
              <a:t>Recipe: apache::server</a:t>
            </a:r>
          </a:p>
          <a:p>
            <a:r>
              <a:rPr lang="en-US" dirty="0"/>
              <a:t>  * </a:t>
            </a:r>
            <a:r>
              <a:rPr lang="en-US" dirty="0" err="1"/>
              <a:t>apt_package</a:t>
            </a:r>
            <a:r>
              <a:rPr lang="en-US" dirty="0"/>
              <a:t>[apache2] action install</a:t>
            </a:r>
          </a:p>
          <a:p>
            <a:endParaRPr lang="en-US" dirty="0"/>
          </a:p>
          <a:p>
            <a:r>
              <a:rPr lang="en-US" dirty="0"/>
              <a:t>    * template[/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a:t>
            </a:r>
            <a:r>
              <a:rPr lang="cs-CZ" dirty="0"/>
              <a:t>317f72 to 7bc72d</a:t>
            </a:r>
            <a:endParaRPr lang="en-US" dirty="0"/>
          </a:p>
        </p:txBody>
      </p:sp>
      <p:sp>
        <p:nvSpPr>
          <p:cNvPr id="3" name="Title 2"/>
          <p:cNvSpPr>
            <a:spLocks noGrp="1"/>
          </p:cNvSpPr>
          <p:nvPr>
            <p:ph type="title"/>
          </p:nvPr>
        </p:nvSpPr>
        <p:spPr/>
        <p:txBody>
          <a:bodyPr>
            <a:normAutofit/>
          </a:bodyPr>
          <a:lstStyle/>
          <a:p>
            <a:r>
              <a:rPr lang="en-US" dirty="0" smtClean="0"/>
              <a:t>Apply the 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Tree>
    <p:extLst>
      <p:ext uri="{BB962C8B-B14F-4D97-AF65-F5344CB8AC3E}">
        <p14:creationId xmlns:p14="http://schemas.microsoft.com/office/powerpoint/2010/main" val="3898296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chef-apply do?</a:t>
            </a:r>
            <a:endParaRPr lang="en-US" dirty="0"/>
          </a:p>
        </p:txBody>
      </p:sp>
      <p:sp>
        <p:nvSpPr>
          <p:cNvPr id="3" name="Content Placeholder 2"/>
          <p:cNvSpPr>
            <a:spLocks noGrp="1"/>
          </p:cNvSpPr>
          <p:nvPr>
            <p:ph sz="quarter" idx="10"/>
          </p:nvPr>
        </p:nvSpPr>
        <p:spPr/>
        <p:txBody>
          <a:bodyPr>
            <a:noAutofit/>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a:t>
            </a:r>
            <a:r>
              <a:rPr lang="en-US" dirty="0" err="1"/>
              <a:t>ohai</a:t>
            </a:r>
            <a:r>
              <a:rPr lang="en-US" dirty="0"/>
              <a:t>               Only run the bare minimum </a:t>
            </a:r>
            <a:r>
              <a:rPr lang="en-US" dirty="0" err="1"/>
              <a:t>ohai</a:t>
            </a:r>
            <a:r>
              <a:rPr lang="en-US" dirty="0"/>
              <a:t> plugins chef </a:t>
            </a:r>
            <a:r>
              <a:rPr lang="en-US" dirty="0" smtClean="0"/>
              <a:t>need ...</a:t>
            </a:r>
            <a:endParaRPr lang="en-US" dirty="0"/>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endParaRPr lang="en-US" sz="1800" dirty="0"/>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5" name="Rectangle 4"/>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053671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cookbook's 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~/cookbooks/apache/</a:t>
            </a:r>
            <a:r>
              <a:rPr lang="en-US" sz="2800" dirty="0" err="1" smtClean="0"/>
              <a:t>metadata.rb</a:t>
            </a:r>
            <a:endParaRPr lang="en-US" sz="2800"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686639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2000121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Use the Template</a:t>
            </a:r>
            <a:endParaRPr lang="en-US" dirty="0"/>
          </a:p>
        </p:txBody>
      </p:sp>
      <p:sp>
        <p:nvSpPr>
          <p:cNvPr id="3" name="Subtitle 2"/>
          <p:cNvSpPr>
            <a:spLocks noGrp="1"/>
          </p:cNvSpPr>
          <p:nvPr>
            <p:ph type="subTitle" idx="1"/>
          </p:nvPr>
        </p:nvSpPr>
        <p:spPr>
          <a:xfrm>
            <a:off x="2260314" y="2629587"/>
            <a:ext cx="8230599" cy="3342277"/>
          </a:xfrm>
        </p:spPr>
        <p:txBody>
          <a:bodyPr>
            <a:noAutofit/>
          </a:bodyPr>
          <a:lstStyle/>
          <a:p>
            <a:pPr>
              <a:lnSpc>
                <a:spcPct val="90000"/>
              </a:lnSpc>
            </a:pPr>
            <a:r>
              <a:rPr lang="en-US" sz="2000" dirty="0" smtClean="0"/>
              <a:t>For the "workstation" cookbook:</a:t>
            </a:r>
          </a:p>
          <a:p>
            <a:pPr>
              <a:lnSpc>
                <a:spcPct val="90000"/>
              </a:lnSpc>
            </a:pPr>
            <a:endParaRPr lang="en-US" sz="2000" dirty="0" smtClean="0"/>
          </a:p>
          <a:p>
            <a:pPr marL="285750" indent="-285750">
              <a:lnSpc>
                <a:spcPct val="90000"/>
              </a:lnSpc>
              <a:buFont typeface="Wingdings" charset="2"/>
              <a:buChar char="q"/>
            </a:pPr>
            <a:r>
              <a:rPr lang="en-US" sz="2000" dirty="0" smtClean="0"/>
              <a:t>Use </a:t>
            </a:r>
            <a:r>
              <a:rPr lang="en-US" sz="2000" dirty="0" smtClean="0">
                <a:latin typeface="Inconsolata"/>
                <a:cs typeface="Inconsolata"/>
              </a:rPr>
              <a:t>chef generate </a:t>
            </a:r>
            <a:r>
              <a:rPr lang="en-US" sz="2000" dirty="0" smtClean="0"/>
              <a:t>to create a template named "</a:t>
            </a:r>
            <a:r>
              <a:rPr lang="en-US" sz="2000" dirty="0" err="1" smtClean="0"/>
              <a:t>motd.erb</a:t>
            </a:r>
            <a:r>
              <a:rPr lang="en-US" sz="2000" dirty="0" smtClean="0"/>
              <a:t>".</a:t>
            </a:r>
          </a:p>
          <a:p>
            <a:pPr marL="285750" indent="-285750">
              <a:lnSpc>
                <a:spcPct val="90000"/>
              </a:lnSpc>
              <a:buFont typeface="Wingdings" charset="2"/>
              <a:buChar char="q"/>
            </a:pPr>
            <a:endParaRPr lang="en-US" sz="2000" dirty="0" smtClean="0"/>
          </a:p>
          <a:p>
            <a:pPr marL="285750" indent="-285750">
              <a:lnSpc>
                <a:spcPct val="90000"/>
              </a:lnSpc>
              <a:buFont typeface="Wingdings" charset="2"/>
              <a:buChar char="q"/>
            </a:pPr>
            <a:r>
              <a:rPr lang="en-US" sz="2000" dirty="0" smtClean="0"/>
              <a:t>Copy the source attribute from the file named "/</a:t>
            </a:r>
            <a:r>
              <a:rPr lang="en-US" sz="2000" dirty="0" err="1" smtClean="0"/>
              <a:t>etc</a:t>
            </a:r>
            <a:r>
              <a:rPr lang="en-US" sz="2000" dirty="0" smtClean="0"/>
              <a:t>/</a:t>
            </a:r>
            <a:r>
              <a:rPr lang="en-US" sz="2000" dirty="0" err="1" smtClean="0"/>
              <a:t>motd</a:t>
            </a:r>
            <a:r>
              <a:rPr lang="en-US" sz="2000" dirty="0" smtClean="0"/>
              <a:t>" into the template file "</a:t>
            </a:r>
            <a:r>
              <a:rPr lang="en-US" sz="2000" dirty="0" err="1" smtClean="0"/>
              <a:t>motd.erb</a:t>
            </a:r>
            <a:r>
              <a:rPr lang="en-US" sz="2000" dirty="0" smtClean="0"/>
              <a:t>"</a:t>
            </a:r>
          </a:p>
          <a:p>
            <a:pPr marL="285750" indent="-285750">
              <a:lnSpc>
                <a:spcPct val="90000"/>
              </a:lnSpc>
              <a:buFont typeface="Wingdings" charset="2"/>
              <a:buChar char="q"/>
            </a:pPr>
            <a:endParaRPr lang="en-US" sz="2000" dirty="0" smtClean="0"/>
          </a:p>
          <a:p>
            <a:pPr marL="285750" indent="-285750">
              <a:lnSpc>
                <a:spcPct val="90000"/>
              </a:lnSpc>
              <a:buFont typeface="Wingdings" charset="2"/>
              <a:buChar char="q"/>
            </a:pPr>
            <a:r>
              <a:rPr lang="en-US" sz="2000" dirty="0" smtClean="0"/>
              <a:t>Remove a resource: </a:t>
            </a:r>
            <a:r>
              <a:rPr lang="en-US" sz="2000" dirty="0" smtClean="0">
                <a:latin typeface="Inconsolata"/>
                <a:cs typeface="Inconsolata"/>
              </a:rPr>
              <a:t>The file named "/</a:t>
            </a:r>
            <a:r>
              <a:rPr lang="en-US" sz="2000" dirty="0" err="1" smtClean="0">
                <a:latin typeface="Inconsolata"/>
                <a:cs typeface="Inconsolata"/>
              </a:rPr>
              <a:t>etc</a:t>
            </a:r>
            <a:r>
              <a:rPr lang="en-US" sz="2000" dirty="0" smtClean="0">
                <a:latin typeface="Inconsolata"/>
                <a:cs typeface="Inconsolata"/>
              </a:rPr>
              <a:t>/</a:t>
            </a:r>
            <a:r>
              <a:rPr lang="en-US" sz="2000" dirty="0" err="1" smtClean="0">
                <a:latin typeface="Inconsolata"/>
                <a:cs typeface="Inconsolata"/>
              </a:rPr>
              <a:t>motd</a:t>
            </a:r>
            <a:r>
              <a:rPr lang="en-US" sz="2000" dirty="0" smtClean="0">
                <a:latin typeface="Inconsolata"/>
                <a:cs typeface="Inconsolata"/>
              </a:rPr>
              <a:t>"</a:t>
            </a:r>
          </a:p>
          <a:p>
            <a:pPr marL="285750" indent="-285750">
              <a:lnSpc>
                <a:spcPct val="90000"/>
              </a:lnSpc>
              <a:buFont typeface="Wingdings" charset="2"/>
              <a:buChar char="q"/>
            </a:pPr>
            <a:endParaRPr lang="en-US" sz="2000" dirty="0" smtClean="0"/>
          </a:p>
          <a:p>
            <a:pPr marL="285750" indent="-285750">
              <a:lnSpc>
                <a:spcPct val="90000"/>
              </a:lnSpc>
              <a:buFont typeface="Wingdings" charset="2"/>
              <a:buChar char="q"/>
            </a:pPr>
            <a:r>
              <a:rPr lang="en-US" sz="2000" dirty="0" smtClean="0"/>
              <a:t>Add a resource: </a:t>
            </a:r>
            <a:r>
              <a:rPr lang="en-US" sz="2000" dirty="0" smtClean="0">
                <a:latin typeface="Inconsolata"/>
                <a:cs typeface="Inconsolata"/>
              </a:rPr>
              <a:t>The template named "/</a:t>
            </a:r>
            <a:r>
              <a:rPr lang="en-US" sz="2000" dirty="0" err="1" smtClean="0">
                <a:latin typeface="Inconsolata"/>
                <a:cs typeface="Inconsolata"/>
              </a:rPr>
              <a:t>etc</a:t>
            </a:r>
            <a:r>
              <a:rPr lang="en-US" sz="2000" dirty="0" smtClean="0">
                <a:latin typeface="Inconsolata"/>
                <a:cs typeface="Inconsolata"/>
              </a:rPr>
              <a:t>/</a:t>
            </a:r>
            <a:r>
              <a:rPr lang="en-US" sz="2000" dirty="0" err="1" smtClean="0">
                <a:latin typeface="Inconsolata"/>
                <a:cs typeface="Inconsolata"/>
              </a:rPr>
              <a:t>motd</a:t>
            </a:r>
            <a:r>
              <a:rPr lang="en-US" sz="2000" dirty="0" smtClean="0">
                <a:latin typeface="Inconsolata"/>
                <a:cs typeface="Inconsolata"/>
              </a:rPr>
              <a:t>" is created with the source "</a:t>
            </a:r>
            <a:r>
              <a:rPr lang="en-US" sz="2000" dirty="0" err="1" smtClean="0">
                <a:latin typeface="Inconsolata"/>
                <a:cs typeface="Inconsolata"/>
              </a:rPr>
              <a:t>motd.erb</a:t>
            </a:r>
            <a:r>
              <a:rPr lang="en-US" sz="2000" dirty="0" smtClean="0">
                <a:latin typeface="Inconsolata"/>
                <a:cs typeface="Inconsolata"/>
              </a:rPr>
              <a:t>"</a:t>
            </a:r>
          </a:p>
          <a:p>
            <a:pPr marL="285750" indent="-285750">
              <a:lnSpc>
                <a:spcPct val="90000"/>
              </a:lnSpc>
              <a:buFont typeface="Wingdings" charset="2"/>
              <a:buChar char="q"/>
            </a:pPr>
            <a:endParaRPr lang="en-US" sz="2000" dirty="0">
              <a:latin typeface="Inconsolata"/>
              <a:cs typeface="Inconsolata"/>
            </a:endParaRPr>
          </a:p>
          <a:p>
            <a:pPr marL="285750" indent="-285750">
              <a:lnSpc>
                <a:spcPct val="90000"/>
              </a:lnSpc>
              <a:buFont typeface="Wingdings" charset="2"/>
              <a:buChar char="q"/>
            </a:pPr>
            <a:r>
              <a:rPr lang="en-US" sz="2000" dirty="0" smtClean="0">
                <a:cs typeface="Inconsolata"/>
              </a:rPr>
              <a:t>Use </a:t>
            </a:r>
            <a:r>
              <a:rPr lang="en-US" sz="2000" dirty="0" smtClean="0">
                <a:latin typeface="Inconsolata"/>
                <a:cs typeface="Inconsolata"/>
              </a:rPr>
              <a:t>kitchen test</a:t>
            </a:r>
            <a:r>
              <a:rPr lang="en-US" sz="2000" dirty="0" smtClean="0">
                <a:cs typeface="Inconsolata"/>
              </a:rPr>
              <a:t> to test  it and </a:t>
            </a:r>
            <a:r>
              <a:rPr lang="en-US" sz="2000" dirty="0" smtClean="0">
                <a:latin typeface="Inconsolata"/>
                <a:cs typeface="Inconsolata"/>
              </a:rPr>
              <a:t>chef-client</a:t>
            </a:r>
            <a:r>
              <a:rPr lang="en-US" sz="2000" dirty="0" smtClean="0">
                <a:cs typeface="Inconsolata"/>
              </a:rPr>
              <a:t> to locally apply the default recipe.</a:t>
            </a:r>
            <a:endParaRPr lang="en-US" sz="2000" dirty="0" smtClean="0"/>
          </a:p>
          <a:p>
            <a:pPr marL="285750" indent="-285750">
              <a:lnSpc>
                <a:spcPct val="90000"/>
              </a:lnSpc>
              <a:buFont typeface="Wingdings" charset="2"/>
              <a:buChar char="q"/>
            </a:pPr>
            <a:endParaRPr lang="en-US" sz="2000" dirty="0"/>
          </a:p>
        </p:txBody>
      </p:sp>
    </p:spTree>
    <p:extLst>
      <p:ext uri="{BB962C8B-B14F-4D97-AF65-F5344CB8AC3E}">
        <p14:creationId xmlns:p14="http://schemas.microsoft.com/office/powerpoint/2010/main" val="3019912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3759116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directory[cookbooks/workstation/templates/default] action create</a:t>
            </a:r>
          </a:p>
          <a:p>
            <a:r>
              <a:rPr lang="en-US" dirty="0"/>
              <a:t>    - create new directory cookbooks/workstation/templates/default</a:t>
            </a:r>
          </a:p>
          <a:p>
            <a:r>
              <a:rPr lang="en-US" dirty="0"/>
              <a:t>  * template[cookbooks/workstation/templates/default/</a:t>
            </a:r>
            <a:r>
              <a:rPr lang="en-US" dirty="0" err="1"/>
              <a:t>motd.erb</a:t>
            </a:r>
            <a:r>
              <a:rPr lang="en-US" dirty="0"/>
              <a:t>] action create</a:t>
            </a:r>
          </a:p>
          <a:p>
            <a:r>
              <a:rPr lang="en-US" dirty="0"/>
              <a:t>    - create new file cookbooks/workstation/templates/default/</a:t>
            </a:r>
            <a:r>
              <a:rPr lang="en-US" dirty="0" err="1"/>
              <a:t>motd.erb</a:t>
            </a:r>
            <a:endParaRPr lang="en-US" dirty="0"/>
          </a:p>
          <a:p>
            <a:r>
              <a:rPr lang="en-US" dirty="0"/>
              <a:t>    - update content in file cookbooks/workstation/templates/default/</a:t>
            </a:r>
            <a:r>
              <a:rPr lang="en-US" dirty="0" err="1"/>
              <a:t>motd.erb</a:t>
            </a:r>
            <a:r>
              <a:rPr lang="en-US" dirty="0"/>
              <a:t> from non</a:t>
            </a:r>
          </a:p>
          <a:p>
            <a:r>
              <a:rPr lang="en-US" dirty="0"/>
              <a:t>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lstStyle/>
          <a:p>
            <a:r>
              <a:rPr lang="en-US" dirty="0" smtClean="0"/>
              <a:t>Generate the template</a:t>
            </a:r>
            <a:endParaRPr lang="en-US" dirty="0"/>
          </a:p>
        </p:txBody>
      </p:sp>
      <p:sp>
        <p:nvSpPr>
          <p:cNvPr id="4" name="Text Placeholder 3"/>
          <p:cNvSpPr>
            <a:spLocks noGrp="1"/>
          </p:cNvSpPr>
          <p:nvPr>
            <p:ph type="body" sz="quarter" idx="11"/>
          </p:nvPr>
        </p:nvSpPr>
        <p:spPr/>
        <p:txBody>
          <a:bodyPr/>
          <a:lstStyle/>
          <a:p>
            <a:r>
              <a:rPr lang="en-US" dirty="0" smtClean="0"/>
              <a:t>$ chef generate cookbook template cookbooks</a:t>
            </a:r>
            <a:r>
              <a:rPr lang="en-US" dirty="0"/>
              <a:t>/</a:t>
            </a:r>
            <a:r>
              <a:rPr lang="en-US" dirty="0" smtClean="0"/>
              <a:t>workstation </a:t>
            </a:r>
            <a:r>
              <a:rPr lang="en-US" dirty="0" err="1" smtClean="0"/>
              <a:t>motd</a:t>
            </a:r>
            <a:endParaRPr lang="en-US" dirty="0"/>
          </a:p>
        </p:txBody>
      </p:sp>
    </p:spTree>
    <p:extLst>
      <p:ext uri="{BB962C8B-B14F-4D97-AF65-F5344CB8AC3E}">
        <p14:creationId xmlns:p14="http://schemas.microsoft.com/office/powerpoint/2010/main" val="1626901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Copy the existing source into the template</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2800" dirty="0" smtClean="0"/>
              <a:t>~/cookbooks/workstation/templates/default/</a:t>
            </a:r>
            <a:r>
              <a:rPr lang="en-US" sz="2800" dirty="0" err="1" smtClean="0"/>
              <a:t>motd.erb</a:t>
            </a:r>
            <a:endParaRPr lang="en-US" sz="2800" dirty="0"/>
          </a:p>
        </p:txBody>
      </p:sp>
    </p:spTree>
    <p:extLst>
      <p:ext uri="{BB962C8B-B14F-4D97-AF65-F5344CB8AC3E}">
        <p14:creationId xmlns:p14="http://schemas.microsoft.com/office/powerpoint/2010/main" val="1040271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2800" dirty="0" smtClean="0"/>
              <a:t>~/cookbooks/workstation/templates/default/</a:t>
            </a:r>
            <a:r>
              <a:rPr lang="en-US" sz="2800" dirty="0" err="1" smtClean="0"/>
              <a:t>motd.erb</a:t>
            </a:r>
            <a:endParaRPr lang="en-US" sz="2800" dirty="0"/>
          </a:p>
        </p:txBody>
      </p:sp>
      <p:sp>
        <p:nvSpPr>
          <p:cNvPr id="6" name="Text Placeholder 5"/>
          <p:cNvSpPr>
            <a:spLocks noGrp="1"/>
          </p:cNvSpPr>
          <p:nvPr>
            <p:ph type="body" sz="quarter" idx="13"/>
          </p:nvPr>
        </p:nvSpPr>
        <p:spPr>
          <a:xfrm>
            <a:off x="851281" y="2654098"/>
            <a:ext cx="10803205" cy="1990574"/>
          </a:xfrm>
        </p:spPr>
        <p:txBody>
          <a:bodyPr/>
          <a:lstStyle/>
          <a:p>
            <a:endParaRPr lang="en-US" dirty="0"/>
          </a:p>
        </p:txBody>
      </p:sp>
    </p:spTree>
    <p:extLst>
      <p:ext uri="{BB962C8B-B14F-4D97-AF65-F5344CB8AC3E}">
        <p14:creationId xmlns:p14="http://schemas.microsoft.com/office/powerpoint/2010/main" val="146645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~/cookbooks/workstation/recipes/</a:t>
            </a:r>
            <a:r>
              <a:rPr lang="en-US" sz="2800" dirty="0" err="1" smtClean="0"/>
              <a:t>setup.rb</a:t>
            </a:r>
            <a:endParaRPr lang="en-US" sz="2800" dirty="0"/>
          </a:p>
        </p:txBody>
      </p:sp>
      <p:sp>
        <p:nvSpPr>
          <p:cNvPr id="5" name="Text Placeholder 4"/>
          <p:cNvSpPr>
            <a:spLocks noGrp="1"/>
          </p:cNvSpPr>
          <p:nvPr>
            <p:ph type="body" sz="quarter" idx="12"/>
          </p:nvPr>
        </p:nvSpPr>
        <p:spPr>
          <a:xfrm>
            <a:off x="843334" y="1592090"/>
            <a:ext cx="10803205" cy="2900919"/>
          </a:xfrm>
        </p:spPr>
        <p:txBody>
          <a:bodyPr/>
          <a:lstStyle/>
          <a:p>
            <a:endParaRPr lang="en-US" dirty="0"/>
          </a:p>
        </p:txBody>
      </p:sp>
    </p:spTree>
    <p:extLst>
      <p:ext uri="{BB962C8B-B14F-4D97-AF65-F5344CB8AC3E}">
        <p14:creationId xmlns:p14="http://schemas.microsoft.com/office/powerpoint/2010/main" val="3747030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Replace it with the template resource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~/cookbooks/workstation/recipes/</a:t>
            </a:r>
            <a:r>
              <a:rPr lang="en-US" sz="2800" dirty="0" err="1" smtClean="0"/>
              <a:t>setup.rb</a:t>
            </a:r>
            <a:endParaRPr lang="en-US" sz="2800" dirty="0"/>
          </a:p>
        </p:txBody>
      </p:sp>
      <p:sp>
        <p:nvSpPr>
          <p:cNvPr id="6" name="Text Placeholder 5"/>
          <p:cNvSpPr>
            <a:spLocks noGrp="1"/>
          </p:cNvSpPr>
          <p:nvPr>
            <p:ph type="body" sz="quarter" idx="13"/>
          </p:nvPr>
        </p:nvSpPr>
        <p:spPr>
          <a:xfrm>
            <a:off x="870234" y="1619650"/>
            <a:ext cx="10803205" cy="996532"/>
          </a:xfrm>
        </p:spPr>
        <p:txBody>
          <a:bodyPr/>
          <a:lstStyle/>
          <a:p>
            <a:endParaRPr lang="en-US" dirty="0"/>
          </a:p>
        </p:txBody>
      </p:sp>
    </p:spTree>
    <p:extLst>
      <p:ext uri="{BB962C8B-B14F-4D97-AF65-F5344CB8AC3E}">
        <p14:creationId xmlns:p14="http://schemas.microsoft.com/office/powerpoint/2010/main" val="2796742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p:txBody>
          <a:bodyPr/>
          <a:lstStyle/>
          <a:p>
            <a:pPr marL="457200" indent="-457200">
              <a:buFont typeface="Wingdings" charset="2"/>
              <a:buChar char="q"/>
            </a:pPr>
            <a:r>
              <a:rPr lang="en-US" dirty="0" smtClean="0"/>
              <a:t>Update the "workstation" cookbook's version for this patch</a:t>
            </a:r>
          </a:p>
          <a:p>
            <a:pPr marL="457200" indent="-457200">
              <a:buFont typeface="Wingdings" charset="2"/>
              <a:buChar char="q"/>
            </a:pPr>
            <a:endParaRPr lang="en-US" dirty="0"/>
          </a:p>
          <a:p>
            <a:pPr marL="457200" indent="-457200">
              <a:buFont typeface="Wingdings" charset="2"/>
              <a:buChar char="q"/>
            </a:pPr>
            <a:r>
              <a:rPr lang="en-US" dirty="0" smtClean="0"/>
              <a:t>Commit the changes to the "workstation" cookbook to version control</a:t>
            </a:r>
            <a:endParaRPr lang="en-US" dirty="0"/>
          </a:p>
          <a:p>
            <a:pPr marL="457200" indent="-457200">
              <a:buFont typeface="Wingdings" charset="2"/>
              <a:buChar char="q"/>
            </a:pPr>
            <a:endParaRPr lang="en-US" dirty="0"/>
          </a:p>
        </p:txBody>
      </p:sp>
    </p:spTree>
    <p:extLst>
      <p:ext uri="{BB962C8B-B14F-4D97-AF65-F5344CB8AC3E}">
        <p14:creationId xmlns:p14="http://schemas.microsoft.com/office/powerpoint/2010/main" val="125611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2260314" y="2629588"/>
            <a:ext cx="8230599" cy="2509816"/>
          </a:xfrm>
        </p:spPr>
        <p:txBody>
          <a:bodyPr>
            <a:normAutofit fontScale="92500" lnSpcReduction="10000"/>
          </a:bodyPr>
          <a:lstStyle/>
          <a:p>
            <a:r>
              <a:rPr lang="en-US" dirty="0" smtClean="0"/>
              <a:t>A resource is a statement of configuration policy. It describes the desired state of an element of your infrastructure, along with the steps needed to bring that item to the desired state. Each resource statement includes the resource type (such as …</a:t>
            </a:r>
            <a:endParaRPr lang="en-US" dirty="0"/>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/chef/</a:t>
            </a:r>
            <a:r>
              <a:rPr lang="en-US" dirty="0" err="1" smtClean="0"/>
              <a:t>resources.html</a:t>
            </a:r>
            <a:endParaRPr lang="en-US" dirty="0" smtClean="0"/>
          </a:p>
        </p:txBody>
      </p:sp>
    </p:spTree>
    <p:extLst>
      <p:ext uri="{BB962C8B-B14F-4D97-AF65-F5344CB8AC3E}">
        <p14:creationId xmlns:p14="http://schemas.microsoft.com/office/powerpoint/2010/main" val="1715132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cookbook's patch number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~/cookbooks/workstation/</a:t>
            </a:r>
            <a:r>
              <a:rPr lang="en-US" sz="2800" dirty="0" err="1" smtClean="0"/>
              <a:t>metadata.rb</a:t>
            </a:r>
            <a:endParaRPr lang="en-US" sz="2800" dirty="0"/>
          </a:p>
        </p:txBody>
      </p:sp>
      <p:sp>
        <p:nvSpPr>
          <p:cNvPr id="6" name="Text Placeholder 5"/>
          <p:cNvSpPr>
            <a:spLocks noGrp="1"/>
          </p:cNvSpPr>
          <p:nvPr>
            <p:ph type="body" sz="quarter" idx="13"/>
          </p:nvPr>
        </p:nvSpPr>
        <p:spPr>
          <a:xfrm>
            <a:off x="832327" y="4652905"/>
            <a:ext cx="10803205" cy="469900"/>
          </a:xfrm>
        </p:spPr>
        <p:txBody>
          <a:bodyPr/>
          <a:lstStyle/>
          <a:p>
            <a:endParaRPr lang="en-US" dirty="0"/>
          </a:p>
        </p:txBody>
      </p:sp>
    </p:spTree>
    <p:extLst>
      <p:ext uri="{BB962C8B-B14F-4D97-AF65-F5344CB8AC3E}">
        <p14:creationId xmlns:p14="http://schemas.microsoft.com/office/powerpoint/2010/main" val="3379738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"Changed file resource to template resource and defined a template"</a:t>
            </a:r>
            <a:endParaRPr lang="en-US" dirty="0"/>
          </a:p>
        </p:txBody>
      </p:sp>
    </p:spTree>
    <p:extLst>
      <p:ext uri="{BB962C8B-B14F-4D97-AF65-F5344CB8AC3E}">
        <p14:creationId xmlns:p14="http://schemas.microsoft.com/office/powerpoint/2010/main" val="3038862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457200" indent="-457200">
              <a:buFont typeface="Arial"/>
              <a:buChar char="•"/>
            </a:pPr>
            <a:r>
              <a:rPr lang="en-US" dirty="0" smtClean="0"/>
              <a:t>resources (file, </a:t>
            </a:r>
            <a:r>
              <a:rPr lang="en-US" dirty="0" err="1" smtClean="0"/>
              <a:t>cookbook_file</a:t>
            </a:r>
            <a:r>
              <a:rPr lang="en-US" dirty="0" smtClean="0"/>
              <a:t>, template, and </a:t>
            </a:r>
            <a:r>
              <a:rPr lang="en-US" dirty="0" err="1" smtClean="0"/>
              <a:t>remote_file</a:t>
            </a:r>
            <a:r>
              <a:rPr lang="en-US" dirty="0" smtClean="0"/>
              <a:t>)</a:t>
            </a:r>
          </a:p>
          <a:p>
            <a:pPr marL="457200" indent="-457200">
              <a:buFont typeface="Arial"/>
              <a:buChar char="•"/>
            </a:pPr>
            <a:r>
              <a:rPr lang="en-US" dirty="0" smtClean="0"/>
              <a:t>templates</a:t>
            </a:r>
          </a:p>
          <a:p>
            <a:pPr marL="457200" indent="-457200">
              <a:buFont typeface="Arial"/>
              <a:buChar char="•"/>
            </a:pPr>
            <a:r>
              <a:rPr lang="en-US" dirty="0" smtClean="0"/>
              <a:t>ERB</a:t>
            </a:r>
          </a:p>
          <a:p>
            <a:pPr marL="457200" indent="-457200">
              <a:buFont typeface="Arial"/>
              <a:buChar char="•"/>
            </a:pPr>
            <a:r>
              <a:rPr lang="en-US" dirty="0" smtClean="0"/>
              <a:t>Angry Squids</a:t>
            </a:r>
            <a:endParaRPr lang="en-US" dirty="0"/>
          </a:p>
        </p:txBody>
      </p:sp>
    </p:spTree>
    <p:extLst>
      <p:ext uri="{BB962C8B-B14F-4D97-AF65-F5344CB8AC3E}">
        <p14:creationId xmlns:p14="http://schemas.microsoft.com/office/powerpoint/2010/main" val="988680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dirty="0"/>
              <a:t>Templates</a:t>
            </a:r>
          </a:p>
          <a:p>
            <a:r>
              <a:rPr lang="en-US" sz="2800" b="1"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3168962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Installation</a:t>
            </a:r>
            <a:endParaRPr lang="en-US" dirty="0"/>
          </a:p>
        </p:txBody>
      </p:sp>
      <p:sp>
        <p:nvSpPr>
          <p:cNvPr id="3" name="Subtitle 2"/>
          <p:cNvSpPr>
            <a:spLocks noGrp="1"/>
          </p:cNvSpPr>
          <p:nvPr>
            <p:ph type="subTitle" idx="1"/>
          </p:nvPr>
        </p:nvSpPr>
        <p:spPr/>
        <p:txBody>
          <a:bodyPr/>
          <a:lstStyle/>
          <a:p>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2816522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 the </a:t>
            </a:r>
            <a:r>
              <a:rPr lang="en-US" dirty="0" err="1" smtClean="0"/>
              <a:t>ChefDK</a:t>
            </a:r>
            <a:endParaRPr lang="en-US" dirty="0"/>
          </a:p>
        </p:txBody>
      </p:sp>
      <p:sp>
        <p:nvSpPr>
          <p:cNvPr id="3" name="Text Placeholder 2"/>
          <p:cNvSpPr>
            <a:spLocks noGrp="1"/>
          </p:cNvSpPr>
          <p:nvPr>
            <p:ph type="body" sz="quarter" idx="10"/>
          </p:nvPr>
        </p:nvSpPr>
        <p:spPr>
          <a:xfrm>
            <a:off x="2259204" y="4492072"/>
            <a:ext cx="8488899" cy="1922001"/>
          </a:xfrm>
        </p:spPr>
        <p:txBody>
          <a:bodyPr>
            <a:normAutofit lnSpcReduction="10000"/>
          </a:bodyPr>
          <a:lstStyle/>
          <a:p>
            <a:pPr marL="285750" indent="-285750">
              <a:buFont typeface="Wingdings" charset="2"/>
              <a:buChar char="q"/>
            </a:pPr>
            <a:r>
              <a:rPr lang="en-US" dirty="0" smtClean="0"/>
              <a:t>Install the </a:t>
            </a:r>
            <a:r>
              <a:rPr lang="en-US" dirty="0" err="1" smtClean="0"/>
              <a:t>ChefDK</a:t>
            </a:r>
            <a:endParaRPr lang="en-US" dirty="0" smtClean="0"/>
          </a:p>
          <a:p>
            <a:pPr marL="285750" indent="-285750">
              <a:buFont typeface="Wingdings" charset="2"/>
              <a:buChar char="q"/>
            </a:pPr>
            <a:r>
              <a:rPr lang="en-US" dirty="0" smtClean="0"/>
              <a:t>Open a Terminal / Command Prompt</a:t>
            </a:r>
          </a:p>
          <a:p>
            <a:pPr marL="285750" indent="-285750">
              <a:buFont typeface="Wingdings" charset="2"/>
              <a:buChar char="q"/>
            </a:pPr>
            <a:r>
              <a:rPr lang="en-US" dirty="0" smtClean="0"/>
              <a:t>Execute a series of commands to ensure everything is installed</a:t>
            </a:r>
          </a:p>
          <a:p>
            <a:pPr marL="285750" indent="-285750">
              <a:buFont typeface="Wingdings" charset="2"/>
              <a:buChar char="q"/>
            </a:pPr>
            <a:r>
              <a:rPr lang="en-US" dirty="0" smtClean="0"/>
              <a:t>Download a repository of cookbooks</a:t>
            </a:r>
          </a:p>
          <a:p>
            <a:pPr marL="285750" indent="-285750">
              <a:buFont typeface="Wingdings" charset="2"/>
              <a:buChar char="q"/>
            </a:pPr>
            <a:r>
              <a:rPr lang="en-US" dirty="0"/>
              <a:t>Install </a:t>
            </a:r>
            <a:r>
              <a:rPr lang="en-US" dirty="0" err="1"/>
              <a:t>git</a:t>
            </a:r>
            <a:r>
              <a:rPr lang="en-US" dirty="0"/>
              <a:t> (optional)</a:t>
            </a:r>
          </a:p>
          <a:p>
            <a:pPr marL="285750" indent="-28575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Now it's time to install the tools on your system</a:t>
            </a:r>
            <a:endParaRPr lang="en-US" dirty="0"/>
          </a:p>
        </p:txBody>
      </p:sp>
    </p:spTree>
    <p:extLst>
      <p:ext uri="{BB962C8B-B14F-4D97-AF65-F5344CB8AC3E}">
        <p14:creationId xmlns:p14="http://schemas.microsoft.com/office/powerpoint/2010/main" val="454054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2260314" y="2629587"/>
            <a:ext cx="8230599" cy="2826679"/>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13"/>
          </p:nvPr>
        </p:nvSpPr>
        <p:spPr/>
        <p:txBody>
          <a:bodyPr/>
          <a:lstStyle/>
          <a:p>
            <a:r>
              <a:rPr lang="en-US" dirty="0"/>
              <a:t>https://</a:t>
            </a:r>
            <a:r>
              <a:rPr lang="en-US" dirty="0" err="1"/>
              <a:t>downloads.chef.io</a:t>
            </a:r>
            <a:r>
              <a:rPr lang="en-US" dirty="0"/>
              <a:t>/chef-</a:t>
            </a:r>
            <a:r>
              <a:rPr lang="en-US" dirty="0" err="1"/>
              <a:t>dk</a:t>
            </a:r>
            <a:r>
              <a:rPr lang="en-US" dirty="0"/>
              <a:t>/</a:t>
            </a:r>
          </a:p>
        </p:txBody>
      </p:sp>
    </p:spTree>
    <p:extLst>
      <p:ext uri="{BB962C8B-B14F-4D97-AF65-F5344CB8AC3E}">
        <p14:creationId xmlns:p14="http://schemas.microsoft.com/office/powerpoint/2010/main" val="1968335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Run All These Commands</a:t>
            </a:r>
            <a:endParaRPr lang="en-US" dirty="0"/>
          </a:p>
        </p:txBody>
      </p:sp>
      <p:sp>
        <p:nvSpPr>
          <p:cNvPr id="3" name="Subtitle 2"/>
          <p:cNvSpPr>
            <a:spLocks noGrp="1"/>
          </p:cNvSpPr>
          <p:nvPr>
            <p:ph type="subTitle" idx="1"/>
          </p:nvPr>
        </p:nvSpPr>
        <p:spPr>
          <a:xfrm>
            <a:off x="2260314" y="2629588"/>
            <a:ext cx="8230599" cy="3666104"/>
          </a:xfrm>
        </p:spPr>
        <p:txBody>
          <a:bodyPr/>
          <a:lstStyle/>
          <a:p>
            <a:r>
              <a:rPr lang="en-US" dirty="0" smtClean="0"/>
              <a:t>$ chef </a:t>
            </a:r>
            <a:r>
              <a:rPr lang="en-US" dirty="0"/>
              <a:t>--version</a:t>
            </a:r>
          </a:p>
          <a:p>
            <a:r>
              <a:rPr lang="en-US" dirty="0" smtClean="0"/>
              <a:t>$ chef</a:t>
            </a:r>
            <a:r>
              <a:rPr lang="en-US" dirty="0"/>
              <a:t>-client --version</a:t>
            </a:r>
          </a:p>
          <a:p>
            <a:r>
              <a:rPr lang="en-US" dirty="0"/>
              <a:t>$ knife --version</a:t>
            </a:r>
          </a:p>
          <a:p>
            <a:r>
              <a:rPr lang="en-US" dirty="0"/>
              <a:t>$ </a:t>
            </a:r>
            <a:r>
              <a:rPr lang="en-US" dirty="0" err="1"/>
              <a:t>ohai</a:t>
            </a:r>
            <a:r>
              <a:rPr lang="en-US" dirty="0"/>
              <a:t> --version</a:t>
            </a:r>
          </a:p>
          <a:p>
            <a:r>
              <a:rPr lang="en-US" dirty="0"/>
              <a:t>$ berks --version</a:t>
            </a:r>
          </a:p>
          <a:p>
            <a:r>
              <a:rPr lang="en-US" dirty="0"/>
              <a:t>$ kitchen --version</a:t>
            </a:r>
          </a:p>
          <a:p>
            <a:r>
              <a:rPr lang="en-US" dirty="0"/>
              <a:t>$ </a:t>
            </a:r>
            <a:r>
              <a:rPr lang="en-US" dirty="0" err="1"/>
              <a:t>foodcritic</a:t>
            </a:r>
            <a:r>
              <a:rPr lang="en-US" dirty="0"/>
              <a:t> --version</a:t>
            </a:r>
          </a:p>
          <a:p>
            <a:r>
              <a:rPr lang="en-US" dirty="0"/>
              <a:t>$ </a:t>
            </a:r>
            <a:r>
              <a:rPr lang="en-US" dirty="0" err="1"/>
              <a:t>rubocop</a:t>
            </a:r>
            <a:r>
              <a:rPr lang="en-US" dirty="0"/>
              <a:t> --version</a:t>
            </a:r>
          </a:p>
        </p:txBody>
      </p:sp>
    </p:spTree>
    <p:extLst>
      <p:ext uri="{BB962C8B-B14F-4D97-AF65-F5344CB8AC3E}">
        <p14:creationId xmlns:p14="http://schemas.microsoft.com/office/powerpoint/2010/main" val="1460699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Download Your Work</a:t>
            </a:r>
            <a:endParaRPr lang="en-US" dirty="0"/>
          </a:p>
        </p:txBody>
      </p:sp>
      <p:sp>
        <p:nvSpPr>
          <p:cNvPr id="5" name="Subtitle 4"/>
          <p:cNvSpPr>
            <a:spLocks noGrp="1"/>
          </p:cNvSpPr>
          <p:nvPr>
            <p:ph type="subTitle" idx="1"/>
          </p:nvPr>
        </p:nvSpPr>
        <p:spPr>
          <a:xfrm>
            <a:off x="2260314" y="2629587"/>
            <a:ext cx="8230599" cy="2826679"/>
          </a:xfrm>
        </p:spPr>
        <p:txBody>
          <a:bodyPr/>
          <a:lstStyle/>
          <a:p>
            <a:r>
              <a:rPr lang="en-US" dirty="0" smtClean="0"/>
              <a:t>A copy of the work that you completed in </a:t>
            </a:r>
            <a:r>
              <a:rPr lang="en-US" smtClean="0"/>
              <a:t>this workshop can </a:t>
            </a:r>
            <a:r>
              <a:rPr lang="en-US" dirty="0" smtClean="0"/>
              <a:t>be found on </a:t>
            </a:r>
            <a:r>
              <a:rPr lang="en-US" dirty="0" err="1" smtClean="0"/>
              <a:t>GitHub</a:t>
            </a:r>
            <a:r>
              <a:rPr lang="en-US" dirty="0" smtClean="0"/>
              <a:t>.</a:t>
            </a:r>
            <a:endParaRPr lang="en-US" dirty="0"/>
          </a:p>
        </p:txBody>
      </p:sp>
      <p:sp>
        <p:nvSpPr>
          <p:cNvPr id="6" name="Content Placeholder 5"/>
          <p:cNvSpPr>
            <a:spLocks noGrp="1"/>
          </p:cNvSpPr>
          <p:nvPr>
            <p:ph sz="quarter" idx="13"/>
          </p:nvPr>
        </p:nvSpPr>
        <p:spPr/>
        <p:txBody>
          <a:bodyPr/>
          <a:lstStyle/>
          <a:p>
            <a:r>
              <a:rPr lang="en-US" dirty="0"/>
              <a:t>https://</a:t>
            </a:r>
            <a:r>
              <a:rPr lang="en-US" dirty="0" err="1"/>
              <a:t>github.com</a:t>
            </a:r>
            <a:r>
              <a:rPr lang="en-US" dirty="0"/>
              <a:t>/chef-training/</a:t>
            </a:r>
            <a:r>
              <a:rPr lang="en-US" dirty="0" err="1"/>
              <a:t>chefdk</a:t>
            </a:r>
            <a:r>
              <a:rPr lang="en-US" dirty="0"/>
              <a:t>-fundamentals-repo</a:t>
            </a:r>
          </a:p>
        </p:txBody>
      </p:sp>
    </p:spTree>
    <p:extLst>
      <p:ext uri="{BB962C8B-B14F-4D97-AF65-F5344CB8AC3E}">
        <p14:creationId xmlns:p14="http://schemas.microsoft.com/office/powerpoint/2010/main" val="223307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Package</a:t>
            </a:r>
            <a:endParaRPr lang="en-US" dirty="0"/>
          </a:p>
        </p:txBody>
      </p:sp>
      <p:sp>
        <p:nvSpPr>
          <p:cNvPr id="3" name="Content Placeholder 2"/>
          <p:cNvSpPr>
            <a:spLocks noGrp="1"/>
          </p:cNvSpPr>
          <p:nvPr>
            <p:ph sz="quarter" idx="10"/>
          </p:nvPr>
        </p:nvSpPr>
        <p:spPr/>
        <p:txBody>
          <a:bodyPr/>
          <a:lstStyle/>
          <a:p>
            <a:r>
              <a:rPr lang="en-US" dirty="0" smtClean="0"/>
              <a:t>package "</a:t>
            </a:r>
            <a:r>
              <a:rPr lang="en-US" dirty="0" err="1" smtClean="0"/>
              <a:t>httpd</a:t>
            </a:r>
            <a:r>
              <a:rPr lang="en-US" dirty="0"/>
              <a:t>"</a:t>
            </a:r>
          </a:p>
        </p:txBody>
      </p:sp>
      <p:sp>
        <p:nvSpPr>
          <p:cNvPr id="4" name="Content Placeholder 3"/>
          <p:cNvSpPr>
            <a:spLocks noGrp="1"/>
          </p:cNvSpPr>
          <p:nvPr>
            <p:ph sz="quarter" idx="12"/>
          </p:nvPr>
        </p:nvSpPr>
        <p:spPr/>
        <p:txBody>
          <a:bodyPr/>
          <a:lstStyle/>
          <a:p>
            <a:r>
              <a:rPr lang="en-US" dirty="0" smtClean="0"/>
              <a:t>The package named "</a:t>
            </a:r>
            <a:r>
              <a:rPr lang="en-US" dirty="0" err="1" smtClean="0"/>
              <a:t>httpd</a:t>
            </a:r>
            <a:r>
              <a:rPr lang="en-US" dirty="0"/>
              <a:t>"</a:t>
            </a:r>
            <a:r>
              <a:rPr lang="en-US" dirty="0" smtClean="0"/>
              <a:t> is installed.</a:t>
            </a:r>
            <a:endParaRPr lang="en-US" dirty="0"/>
          </a:p>
        </p:txBody>
      </p:sp>
      <p:sp>
        <p:nvSpPr>
          <p:cNvPr id="14"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resources.html#package</a:t>
            </a:r>
            <a:endParaRPr lang="en-US" sz="1800" dirty="0">
              <a:cs typeface="Inconsolata"/>
            </a:endParaRPr>
          </a:p>
        </p:txBody>
      </p:sp>
    </p:spTree>
    <p:extLst>
      <p:ext uri="{BB962C8B-B14F-4D97-AF65-F5344CB8AC3E}">
        <p14:creationId xmlns:p14="http://schemas.microsoft.com/office/powerpoint/2010/main" val="3716241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dirty="0" err="1"/>
              <a:t>Git</a:t>
            </a:r>
            <a:r>
              <a:rPr lang="en-US" dirty="0"/>
              <a:t> is a distributed revision control system with an emphasis on speed</a:t>
            </a:r>
            <a:r>
              <a:rPr lang="en-US" dirty="0" smtClean="0"/>
              <a:t>,</a:t>
            </a:r>
            <a:r>
              <a:rPr lang="en-US" dirty="0"/>
              <a:t> </a:t>
            </a:r>
            <a:r>
              <a:rPr lang="en-US" dirty="0" smtClean="0"/>
              <a:t>data </a:t>
            </a:r>
            <a:r>
              <a:rPr lang="en-US" dirty="0"/>
              <a:t>integrity, and support for distributed, non-linear workflows. </a:t>
            </a:r>
            <a:r>
              <a:rPr lang="en-US" dirty="0" err="1"/>
              <a:t>Git</a:t>
            </a:r>
            <a:r>
              <a:rPr lang="en-US" dirty="0"/>
              <a:t> 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13"/>
          </p:nvPr>
        </p:nvSpPr>
        <p:spPr/>
        <p:txBody>
          <a:bodyPr/>
          <a:lstStyle/>
          <a:p>
            <a:r>
              <a:rPr lang="en-US" dirty="0"/>
              <a:t>http://</a:t>
            </a:r>
            <a:r>
              <a:rPr lang="en-US" dirty="0" err="1"/>
              <a:t>git-scm.com</a:t>
            </a:r>
            <a:r>
              <a:rPr lang="en-US" dirty="0"/>
              <a:t>/downloads</a:t>
            </a:r>
          </a:p>
        </p:txBody>
      </p:sp>
    </p:spTree>
    <p:extLst>
      <p:ext uri="{BB962C8B-B14F-4D97-AF65-F5344CB8AC3E}">
        <p14:creationId xmlns:p14="http://schemas.microsoft.com/office/powerpoint/2010/main" val="2071493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Sublime Text</a:t>
            </a:r>
            <a:endParaRPr lang="en-US" dirty="0"/>
          </a:p>
        </p:txBody>
      </p:sp>
      <p:sp>
        <p:nvSpPr>
          <p:cNvPr id="3" name="Subtitle 2"/>
          <p:cNvSpPr>
            <a:spLocks noGrp="1"/>
          </p:cNvSpPr>
          <p:nvPr>
            <p:ph type="subTitle" idx="1"/>
          </p:nvPr>
        </p:nvSpPr>
        <p:spPr/>
        <p:txBody>
          <a:bodyPr/>
          <a:lstStyle/>
          <a:p>
            <a:r>
              <a:rPr lang="en-US" dirty="0"/>
              <a:t>Sublime Text is a sophisticated text editor for code, markup and prose.</a:t>
            </a:r>
          </a:p>
          <a:p>
            <a:endParaRPr lang="en-US" dirty="0" smtClean="0"/>
          </a:p>
          <a:p>
            <a:r>
              <a:rPr lang="en-US" dirty="0" smtClean="0"/>
              <a:t>You'll </a:t>
            </a:r>
            <a:r>
              <a:rPr lang="en-US" dirty="0"/>
              <a:t>love the slick user interface, extraordinary features and amazing performance.</a:t>
            </a:r>
          </a:p>
          <a:p>
            <a:endParaRPr lang="en-US" dirty="0"/>
          </a:p>
          <a:p>
            <a:endParaRPr lang="en-US" dirty="0"/>
          </a:p>
        </p:txBody>
      </p:sp>
      <p:sp>
        <p:nvSpPr>
          <p:cNvPr id="4" name="Content Placeholder 3"/>
          <p:cNvSpPr>
            <a:spLocks noGrp="1"/>
          </p:cNvSpPr>
          <p:nvPr>
            <p:ph sz="quarter" idx="13"/>
          </p:nvPr>
        </p:nvSpPr>
        <p:spPr/>
        <p:txBody>
          <a:bodyPr/>
          <a:lstStyle/>
          <a:p>
            <a:r>
              <a:rPr lang="en-US" dirty="0"/>
              <a:t>http://</a:t>
            </a:r>
            <a:r>
              <a:rPr lang="en-US" dirty="0" err="1" smtClean="0"/>
              <a:t>www.sublimetext.com</a:t>
            </a:r>
            <a:endParaRPr lang="en-US" dirty="0"/>
          </a:p>
        </p:txBody>
      </p:sp>
    </p:spTree>
    <p:extLst>
      <p:ext uri="{BB962C8B-B14F-4D97-AF65-F5344CB8AC3E}">
        <p14:creationId xmlns:p14="http://schemas.microsoft.com/office/powerpoint/2010/main" val="366996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 </a:t>
            </a:r>
            <a:r>
              <a:rPr lang="en-US" dirty="0" err="1"/>
              <a:t>GitHub</a:t>
            </a:r>
            <a:r>
              <a:rPr lang="en-US" dirty="0"/>
              <a:t>, we're building the text editor we've always wanted. A tool you can customize to do anything, but also use productively on the first day without ever touching a </a:t>
            </a:r>
            <a:r>
              <a:rPr lang="en-US" dirty="0" err="1"/>
              <a:t>config</a:t>
            </a:r>
            <a:r>
              <a:rPr lang="en-US" dirty="0"/>
              <a:t> file. Atom is modern, approachable, and </a:t>
            </a:r>
            <a:r>
              <a:rPr lang="en-US" dirty="0" err="1"/>
              <a:t>hackable</a:t>
            </a:r>
            <a:r>
              <a:rPr lang="en-US" dirty="0"/>
              <a:t> to the core. We can't wait to see what you build with it.</a:t>
            </a:r>
          </a:p>
        </p:txBody>
      </p:sp>
      <p:sp>
        <p:nvSpPr>
          <p:cNvPr id="4" name="Content Placeholder 3"/>
          <p:cNvSpPr>
            <a:spLocks noGrp="1"/>
          </p:cNvSpPr>
          <p:nvPr>
            <p:ph sz="quarter" idx="13"/>
          </p:nvPr>
        </p:nvSpPr>
        <p:spPr/>
        <p:txBody>
          <a:bodyPr/>
          <a:lstStyle/>
          <a:p>
            <a:r>
              <a:rPr lang="en-US" dirty="0"/>
              <a:t>https://</a:t>
            </a:r>
            <a:r>
              <a:rPr lang="en-US" dirty="0" err="1" smtClean="0"/>
              <a:t>atom.io</a:t>
            </a:r>
            <a:endParaRPr lang="en-US" dirty="0"/>
          </a:p>
        </p:txBody>
      </p:sp>
    </p:spTree>
    <p:extLst>
      <p:ext uri="{BB962C8B-B14F-4D97-AF65-F5344CB8AC3E}">
        <p14:creationId xmlns:p14="http://schemas.microsoft.com/office/powerpoint/2010/main" val="1307911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Service</a:t>
            </a:r>
            <a:endParaRPr lang="en-US" dirty="0"/>
          </a:p>
        </p:txBody>
      </p:sp>
      <p:sp>
        <p:nvSpPr>
          <p:cNvPr id="3" name="Content Placeholder 2"/>
          <p:cNvSpPr>
            <a:spLocks noGrp="1"/>
          </p:cNvSpPr>
          <p:nvPr>
            <p:ph sz="quarter" idx="10"/>
          </p:nvPr>
        </p:nvSpPr>
        <p:spPr/>
        <p:txBody>
          <a:bodyPr/>
          <a:lstStyle/>
          <a:p>
            <a:r>
              <a:rPr lang="en-US" dirty="0" smtClean="0"/>
              <a:t>service "</a:t>
            </a:r>
            <a:r>
              <a:rPr lang="en-US" dirty="0" err="1" smtClean="0"/>
              <a:t>ntp</a:t>
            </a:r>
            <a:r>
              <a:rPr lang="en-US" dirty="0"/>
              <a:t>"</a:t>
            </a:r>
            <a:r>
              <a:rPr lang="en-US" dirty="0" smtClean="0"/>
              <a:t> do</a:t>
            </a:r>
          </a:p>
          <a:p>
            <a:r>
              <a:rPr lang="en-US" dirty="0"/>
              <a:t> </a:t>
            </a:r>
            <a:r>
              <a:rPr lang="en-US" dirty="0" smtClean="0"/>
              <a:t> action [ :enable, :start ]</a:t>
            </a:r>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service named "</a:t>
            </a:r>
            <a:r>
              <a:rPr lang="en-US" dirty="0" err="1" smtClean="0"/>
              <a:t>ntp</a:t>
            </a:r>
            <a:r>
              <a:rPr lang="en-US" dirty="0"/>
              <a:t>"</a:t>
            </a:r>
            <a:r>
              <a:rPr lang="en-US" dirty="0" smtClean="0"/>
              <a:t> is enabled (start on reboot) and started.</a:t>
            </a:r>
            <a:endParaRPr lang="en-US" dirty="0"/>
          </a:p>
        </p:txBody>
      </p:sp>
      <p:sp>
        <p:nvSpPr>
          <p:cNvPr id="10"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resources.html#service</a:t>
            </a:r>
            <a:endParaRPr lang="en-US" sz="1800" dirty="0">
              <a:cs typeface="Inconsolata"/>
            </a:endParaRPr>
          </a:p>
        </p:txBody>
      </p:sp>
    </p:spTree>
    <p:extLst>
      <p:ext uri="{BB962C8B-B14F-4D97-AF65-F5344CB8AC3E}">
        <p14:creationId xmlns:p14="http://schemas.microsoft.com/office/powerpoint/2010/main" val="3724413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File</a:t>
            </a:r>
            <a:endParaRPr lang="en-US" dirty="0"/>
          </a:p>
        </p:txBody>
      </p:sp>
      <p:sp>
        <p:nvSpPr>
          <p:cNvPr id="3" name="Content Placeholder 2"/>
          <p:cNvSpPr>
            <a:spLocks noGrp="1"/>
          </p:cNvSpPr>
          <p:nvPr>
            <p:ph sz="quarter" idx="10"/>
          </p:nvPr>
        </p:nvSpPr>
        <p:spPr/>
        <p:txBody>
          <a:bodyPr/>
          <a:lstStyle/>
          <a:p>
            <a:r>
              <a:rPr lang="en-US" dirty="0"/>
              <a:t>file "/</a:t>
            </a:r>
            <a:r>
              <a:rPr lang="en-US" dirty="0" err="1"/>
              <a:t>etc</a:t>
            </a:r>
            <a:r>
              <a:rPr lang="en-US" dirty="0"/>
              <a:t>/</a:t>
            </a:r>
            <a:r>
              <a:rPr lang="en-US" dirty="0" err="1"/>
              <a:t>motd</a:t>
            </a:r>
            <a:r>
              <a:rPr lang="en-US" dirty="0"/>
              <a:t>" do</a:t>
            </a:r>
          </a:p>
          <a:p>
            <a:r>
              <a:rPr lang="en-US" dirty="0"/>
              <a:t>  content "This company is the property ..."</a:t>
            </a:r>
          </a:p>
          <a:p>
            <a:r>
              <a:rPr lang="en-US" dirty="0"/>
              <a:t>end</a:t>
            </a:r>
          </a:p>
        </p:txBody>
      </p:sp>
      <p:sp>
        <p:nvSpPr>
          <p:cNvPr id="4" name="Content Placeholder 3"/>
          <p:cNvSpPr>
            <a:spLocks noGrp="1"/>
          </p:cNvSpPr>
          <p:nvPr>
            <p:ph sz="quarter" idx="12"/>
          </p:nvPr>
        </p:nvSpPr>
        <p:spPr/>
        <p:txBody>
          <a:bodyPr/>
          <a:lstStyle/>
          <a:p>
            <a:r>
              <a:rPr lang="en-US" dirty="0" smtClean="0"/>
              <a:t>The file name "/</a:t>
            </a:r>
            <a:r>
              <a:rPr lang="en-US" dirty="0" err="1" smtClean="0"/>
              <a:t>etc</a:t>
            </a:r>
            <a:r>
              <a:rPr lang="en-US" dirty="0" smtClean="0"/>
              <a:t>/</a:t>
            </a:r>
            <a:r>
              <a:rPr lang="en-US" dirty="0" err="1" smtClean="0"/>
              <a:t>motd</a:t>
            </a:r>
            <a:r>
              <a:rPr lang="en-US" dirty="0" smtClean="0"/>
              <a:t>" is created with content </a:t>
            </a:r>
            <a:r>
              <a:rPr lang="en-US" dirty="0"/>
              <a:t>"This company is the property ..."</a:t>
            </a:r>
          </a:p>
          <a:p>
            <a:endParaRPr lang="en-US" dirty="0"/>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4131630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Instructor Name</a:t>
            </a:r>
            <a:endParaRPr lang="en-US" dirty="0"/>
          </a:p>
        </p:txBody>
      </p:sp>
      <p:sp>
        <p:nvSpPr>
          <p:cNvPr id="3" name="Text Placeholder 2"/>
          <p:cNvSpPr>
            <a:spLocks noGrp="1"/>
          </p:cNvSpPr>
          <p:nvPr>
            <p:ph type="body" sz="quarter" idx="10"/>
          </p:nvPr>
        </p:nvSpPr>
        <p:spPr/>
        <p:txBody>
          <a:bodyPr/>
          <a:lstStyle/>
          <a:p>
            <a:endParaRPr lang="en-US" dirty="0"/>
          </a:p>
        </p:txBody>
      </p:sp>
      <p:sp>
        <p:nvSpPr>
          <p:cNvPr id="4" name="Content Placeholder 3"/>
          <p:cNvSpPr>
            <a:spLocks noGrp="1"/>
          </p:cNvSpPr>
          <p:nvPr>
            <p:ph sz="quarter" idx="11"/>
          </p:nvPr>
        </p:nvSpPr>
        <p:spPr/>
        <p:txBody>
          <a:bodyPr/>
          <a:lstStyle/>
          <a:p>
            <a:r>
              <a:rPr lang="en-US" dirty="0" smtClean="0"/>
              <a:t>Titles, Accomplishments, Etc.</a:t>
            </a:r>
            <a:endParaRPr lang="en-US" dirty="0"/>
          </a:p>
        </p:txBody>
      </p:sp>
    </p:spTree>
    <p:extLst>
      <p:ext uri="{BB962C8B-B14F-4D97-AF65-F5344CB8AC3E}">
        <p14:creationId xmlns:p14="http://schemas.microsoft.com/office/powerpoint/2010/main" val="1719885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File</a:t>
            </a:r>
            <a:endParaRPr lang="en-US" dirty="0"/>
          </a:p>
        </p:txBody>
      </p:sp>
      <p:sp>
        <p:nvSpPr>
          <p:cNvPr id="3" name="Content Placeholder 2"/>
          <p:cNvSpPr>
            <a:spLocks noGrp="1"/>
          </p:cNvSpPr>
          <p:nvPr>
            <p:ph sz="quarter" idx="10"/>
          </p:nvPr>
        </p:nvSpPr>
        <p:spPr/>
        <p:txBody>
          <a:bodyPr/>
          <a:lstStyle/>
          <a:p>
            <a:r>
              <a:rPr lang="en-US" dirty="0"/>
              <a:t>file </a:t>
            </a:r>
            <a:r>
              <a:rPr lang="en-US" dirty="0" smtClean="0"/>
              <a:t>"/</a:t>
            </a:r>
            <a:r>
              <a:rPr lang="en-US" dirty="0" err="1"/>
              <a:t>etc</a:t>
            </a:r>
            <a:r>
              <a:rPr lang="en-US" dirty="0"/>
              <a:t>/</a:t>
            </a:r>
            <a:r>
              <a:rPr lang="en-US" dirty="0" err="1"/>
              <a:t>motd</a:t>
            </a:r>
            <a:r>
              <a:rPr lang="en-US" dirty="0"/>
              <a:t>" do</a:t>
            </a:r>
          </a:p>
          <a:p>
            <a:r>
              <a:rPr lang="en-US" dirty="0"/>
              <a:t> </a:t>
            </a:r>
            <a:r>
              <a:rPr lang="en-US" dirty="0" smtClean="0"/>
              <a:t> action :delete</a:t>
            </a:r>
            <a:endParaRPr lang="en-US" dirty="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file name "/</a:t>
            </a:r>
            <a:r>
              <a:rPr lang="en-US" dirty="0" err="1" smtClean="0"/>
              <a:t>etc</a:t>
            </a:r>
            <a:r>
              <a:rPr lang="en-US" dirty="0" smtClean="0"/>
              <a:t>/</a:t>
            </a:r>
            <a:r>
              <a:rPr lang="en-US" dirty="0" err="1" smtClean="0"/>
              <a:t>motd</a:t>
            </a:r>
            <a:r>
              <a:rPr lang="en-US" dirty="0" smtClean="0"/>
              <a:t>" is deleted.</a:t>
            </a:r>
            <a:endParaRPr lang="en-US" dirty="0"/>
          </a:p>
          <a:p>
            <a:endParaRPr lang="en-US" dirty="0"/>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54036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try out execute</a:t>
            </a:r>
            <a:endParaRPr lang="en-US" dirty="0"/>
          </a:p>
        </p:txBody>
      </p:sp>
      <p:sp>
        <p:nvSpPr>
          <p:cNvPr id="3" name="Content Placeholder 2"/>
          <p:cNvSpPr>
            <a:spLocks noGrp="1"/>
          </p:cNvSpPr>
          <p:nvPr>
            <p:ph sz="quarter" idx="10"/>
          </p:nvPr>
        </p:nvSpPr>
        <p:spPr/>
        <p:txBody>
          <a:bodyPr>
            <a:noAutofit/>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a:t>
            </a:r>
            <a:r>
              <a:rPr lang="en-US" dirty="0" err="1"/>
              <a:t>ohai</a:t>
            </a:r>
            <a:r>
              <a:rPr lang="en-US" dirty="0"/>
              <a:t>               Only run the bare minimum </a:t>
            </a:r>
            <a:r>
              <a:rPr lang="en-US" dirty="0" err="1"/>
              <a:t>ohai</a:t>
            </a:r>
            <a:r>
              <a:rPr lang="en-US" dirty="0"/>
              <a:t>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6" name="Rectangle 5"/>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6878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Installing nano</a:t>
            </a:r>
            <a:endParaRPr lang="en-US" dirty="0"/>
          </a:p>
        </p:txBody>
      </p:sp>
      <p:sp>
        <p:nvSpPr>
          <p:cNvPr id="3" name="Content Placeholder 2"/>
          <p:cNvSpPr>
            <a:spLocks noGrp="1"/>
          </p:cNvSpPr>
          <p:nvPr>
            <p:ph sz="quarter" idx="10"/>
          </p:nvPr>
        </p:nvSpPr>
        <p:spPr/>
        <p:txBody>
          <a:bodyPr>
            <a:noAutofit/>
          </a:bodyPr>
          <a:lstStyle/>
          <a:p>
            <a:r>
              <a:rPr lang="en-US" sz="1800" dirty="0"/>
              <a:t>Recipe: (chef-apply cookbook)::(chef-apply recipe)</a:t>
            </a:r>
          </a:p>
          <a:p>
            <a:r>
              <a:rPr lang="en-US" sz="1800" dirty="0"/>
              <a:t>  * </a:t>
            </a:r>
            <a:r>
              <a:rPr lang="en-US" sz="1800" dirty="0" err="1"/>
              <a:t>yum_package</a:t>
            </a:r>
            <a:r>
              <a:rPr lang="en-US" sz="1800" dirty="0"/>
              <a:t>[nano] action install</a:t>
            </a:r>
          </a:p>
          <a:p>
            <a:r>
              <a:rPr lang="en-US" sz="1800"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-e "package 'nano'"</a:t>
            </a:r>
            <a:endParaRPr lang="en-US" dirty="0"/>
          </a:p>
        </p:txBody>
      </p:sp>
      <p:sp>
        <p:nvSpPr>
          <p:cNvPr id="6" name="Rectangle 5"/>
          <p:cNvSpPr/>
          <p:nvPr/>
        </p:nvSpPr>
        <p:spPr bwMode="auto">
          <a:xfrm>
            <a:off x="840425" y="207438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49937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Did I install nano?</a:t>
            </a:r>
            <a:endParaRPr lang="en-US" dirty="0"/>
          </a:p>
        </p:txBody>
      </p:sp>
      <p:sp>
        <p:nvSpPr>
          <p:cNvPr id="3" name="Content Placeholder 2"/>
          <p:cNvSpPr>
            <a:spLocks noGrp="1"/>
          </p:cNvSpPr>
          <p:nvPr>
            <p:ph sz="quarter" idx="10"/>
          </p:nvPr>
        </p:nvSpPr>
        <p:spPr/>
        <p:txBody>
          <a:bodyPr/>
          <a:lstStyle/>
          <a:p>
            <a:r>
              <a:rPr lang="en-US" dirty="0"/>
              <a:t>/</a:t>
            </a:r>
            <a:r>
              <a:rPr lang="en-US" dirty="0" err="1"/>
              <a:t>usr</a:t>
            </a:r>
            <a:r>
              <a:rPr lang="en-US" dirty="0"/>
              <a:t>/bin/nano</a:t>
            </a:r>
          </a:p>
        </p:txBody>
      </p:sp>
      <p:sp>
        <p:nvSpPr>
          <p:cNvPr id="4" name="Text Placeholder 3"/>
          <p:cNvSpPr>
            <a:spLocks noGrp="1"/>
          </p:cNvSpPr>
          <p:nvPr>
            <p:ph type="body" sz="quarter" idx="11"/>
          </p:nvPr>
        </p:nvSpPr>
        <p:spPr/>
        <p:txBody>
          <a:bodyPr>
            <a:normAutofit/>
          </a:bodyPr>
          <a:lstStyle/>
          <a:p>
            <a:r>
              <a:rPr lang="en-US" dirty="0" smtClean="0"/>
              <a:t>$ which nano</a:t>
            </a:r>
            <a:endParaRPr lang="en-US" dirty="0"/>
          </a:p>
        </p:txBody>
      </p:sp>
      <p:sp>
        <p:nvSpPr>
          <p:cNvPr id="6" name="Rectangle 5"/>
          <p:cNvSpPr/>
          <p:nvPr/>
        </p:nvSpPr>
        <p:spPr bwMode="auto">
          <a:xfrm>
            <a:off x="840426" y="176134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78519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smtClean="0"/>
              <a:t>What happens when I run the command again?</a:t>
            </a:r>
            <a:endParaRPr lang="en-US" dirty="0"/>
          </a:p>
        </p:txBody>
      </p:sp>
    </p:spTree>
    <p:extLst>
      <p:ext uri="{BB962C8B-B14F-4D97-AF65-F5344CB8AC3E}">
        <p14:creationId xmlns:p14="http://schemas.microsoft.com/office/powerpoint/2010/main" val="2309526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a:t>
            </a:r>
            <a:r>
              <a:rPr lang="en-US" dirty="0" smtClean="0"/>
              <a:t>would happen if the </a:t>
            </a:r>
            <a:r>
              <a:rPr lang="en-US" dirty="0"/>
              <a:t>package </a:t>
            </a:r>
            <a:r>
              <a:rPr lang="en-US" dirty="0" smtClean="0"/>
              <a:t>were to become </a:t>
            </a:r>
            <a:r>
              <a:rPr lang="en-US" dirty="0"/>
              <a:t>uninstalled?</a:t>
            </a:r>
          </a:p>
        </p:txBody>
      </p:sp>
    </p:spTree>
    <p:extLst>
      <p:ext uri="{BB962C8B-B14F-4D97-AF65-F5344CB8AC3E}">
        <p14:creationId xmlns:p14="http://schemas.microsoft.com/office/powerpoint/2010/main" val="2801611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latin typeface="Inconsolata"/>
                <a:cs typeface="Inconsolata"/>
              </a:rPr>
              <a:t>chef</a:t>
            </a:r>
            <a:r>
              <a:rPr lang="en-US" dirty="0" smtClean="0">
                <a:latin typeface="Inconsolata"/>
                <a:cs typeface="Inconsolata"/>
              </a:rPr>
              <a:t>-apply</a:t>
            </a:r>
            <a:r>
              <a:rPr lang="en-US" dirty="0" smtClean="0"/>
              <a:t> takes </a:t>
            </a:r>
            <a:r>
              <a:rPr lang="en-US" dirty="0"/>
              <a:t>action only when it needs to. Think of it as test and repair. Chef looks at the current state of each resource and </a:t>
            </a:r>
            <a:r>
              <a:rPr lang="en-US" dirty="0" smtClean="0"/>
              <a:t>takes action </a:t>
            </a:r>
            <a:r>
              <a:rPr lang="en-US" dirty="0"/>
              <a:t>only when that resource is out of policy.</a:t>
            </a:r>
          </a:p>
        </p:txBody>
      </p:sp>
    </p:spTree>
    <p:extLst>
      <p:ext uri="{BB962C8B-B14F-4D97-AF65-F5344CB8AC3E}">
        <p14:creationId xmlns:p14="http://schemas.microsoft.com/office/powerpoint/2010/main" val="69713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Group 23"/>
          <p:cNvGrpSpPr/>
          <p:nvPr/>
        </p:nvGrpSpPr>
        <p:grpSpPr>
          <a:xfrm>
            <a:off x="433575" y="950573"/>
            <a:ext cx="11324850" cy="4956854"/>
            <a:chOff x="433575" y="476853"/>
            <a:chExt cx="11324850" cy="4956854"/>
          </a:xfrm>
        </p:grpSpPr>
        <p:grpSp>
          <p:nvGrpSpPr>
            <p:cNvPr id="3" name="Group 2"/>
            <p:cNvGrpSpPr/>
            <p:nvPr/>
          </p:nvGrpSpPr>
          <p:grpSpPr>
            <a:xfrm>
              <a:off x="433575" y="1424294"/>
              <a:ext cx="11324850" cy="4009413"/>
              <a:chOff x="467789" y="377763"/>
              <a:chExt cx="11324850" cy="3108952"/>
            </a:xfrm>
          </p:grpSpPr>
          <p:sp>
            <p:nvSpPr>
              <p:cNvPr id="6" name="Rectangle 20"/>
              <p:cNvSpPr>
                <a:spLocks/>
              </p:cNvSpPr>
              <p:nvPr/>
            </p:nvSpPr>
            <p:spPr bwMode="auto">
              <a:xfrm>
                <a:off x="3611459" y="1174858"/>
                <a:ext cx="502090" cy="369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2400" dirty="0">
                    <a:ea typeface="ＭＳ Ｐゴシック" charset="0"/>
                    <a:cs typeface="Gill Sans" charset="0"/>
                  </a:rPr>
                  <a:t>Yes</a:t>
                </a:r>
                <a:endParaRPr lang="en-US" sz="800" dirty="0">
                  <a:ea typeface="ＭＳ Ｐゴシック" charset="0"/>
                  <a:cs typeface="Gill Sans" charset="0"/>
                </a:endParaRPr>
              </a:p>
            </p:txBody>
          </p:sp>
          <p:sp>
            <p:nvSpPr>
              <p:cNvPr id="7" name="Rectangle 21"/>
              <p:cNvSpPr>
                <a:spLocks/>
              </p:cNvSpPr>
              <p:nvPr/>
            </p:nvSpPr>
            <p:spPr bwMode="auto">
              <a:xfrm>
                <a:off x="8334091" y="1174860"/>
                <a:ext cx="393437" cy="369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ea typeface="ＭＳ Ｐゴシック" charset="0"/>
                    <a:cs typeface="Gill Sans" charset="0"/>
                  </a:rPr>
                  <a:t>No</a:t>
                </a:r>
              </a:p>
            </p:txBody>
          </p:sp>
          <p:sp>
            <p:nvSpPr>
              <p:cNvPr id="8" name="Decision 7"/>
              <p:cNvSpPr/>
              <p:nvPr/>
            </p:nvSpPr>
            <p:spPr bwMode="auto">
              <a:xfrm>
                <a:off x="4740751" y="653413"/>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914099"/>
                <a:r>
                  <a:rPr lang="en-US" sz="1400" dirty="0">
                    <a:solidFill>
                      <a:srgbClr val="000000"/>
                    </a:solidFill>
                  </a:rPr>
                  <a:t>Is </a:t>
                </a:r>
                <a:r>
                  <a:rPr lang="en-US" sz="1400" dirty="0" smtClean="0">
                    <a:solidFill>
                      <a:srgbClr val="000000"/>
                    </a:solidFill>
                  </a:rPr>
                  <a:t>package named '</a:t>
                </a:r>
                <a:r>
                  <a:rPr lang="en-US" sz="1400" dirty="0" err="1" smtClean="0">
                    <a:solidFill>
                      <a:srgbClr val="000000"/>
                    </a:solidFill>
                  </a:rPr>
                  <a:t>nano</a:t>
                </a:r>
                <a:r>
                  <a:rPr lang="en-US" sz="1400" dirty="0" smtClean="0">
                    <a:solidFill>
                      <a:srgbClr val="000000"/>
                    </a:solidFill>
                  </a:rPr>
                  <a:t>'</a:t>
                </a:r>
                <a:r>
                  <a:rPr lang="en-US" sz="1400" dirty="0">
                    <a:solidFill>
                      <a:srgbClr val="000000"/>
                    </a:solidFill>
                  </a:rPr>
                  <a:t/>
                </a:r>
                <a:br>
                  <a:rPr lang="en-US" sz="1400" dirty="0">
                    <a:solidFill>
                      <a:srgbClr val="000000"/>
                    </a:solidFill>
                  </a:rPr>
                </a:br>
                <a:r>
                  <a:rPr lang="en-US" sz="1400" dirty="0" smtClean="0">
                    <a:solidFill>
                      <a:srgbClr val="000000"/>
                    </a:solidFill>
                  </a:rPr>
                  <a:t>installed?</a:t>
                </a:r>
              </a:p>
              <a:p>
                <a:pPr algn="ctr" defTabSz="914099"/>
                <a:r>
                  <a:rPr lang="en-US" sz="1400" dirty="0" smtClean="0">
                    <a:solidFill>
                      <a:srgbClr val="000000"/>
                    </a:solidFill>
                  </a:rPr>
                  <a:t>(test)</a:t>
                </a:r>
                <a:endParaRPr lang="en-US" sz="1400" dirty="0">
                  <a:solidFill>
                    <a:srgbClr val="000000"/>
                  </a:solidFill>
                </a:endParaRPr>
              </a:p>
            </p:txBody>
          </p:sp>
          <p:sp>
            <p:nvSpPr>
              <p:cNvPr id="9"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sz="1400" dirty="0">
                    <a:solidFill>
                      <a:srgbClr val="000000"/>
                    </a:solidFill>
                  </a:rPr>
                  <a:t>Do Nothing</a:t>
                </a:r>
              </a:p>
            </p:txBody>
          </p:sp>
          <p:sp>
            <p:nvSpPr>
              <p:cNvPr id="10"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sz="1400" dirty="0">
                    <a:solidFill>
                      <a:srgbClr val="000000"/>
                    </a:solidFill>
                  </a:rPr>
                  <a:t>Bring resource to desired </a:t>
                </a:r>
                <a:r>
                  <a:rPr lang="en-US" sz="1400" dirty="0" smtClean="0">
                    <a:solidFill>
                      <a:srgbClr val="000000"/>
                    </a:solidFill>
                  </a:rPr>
                  <a:t>state</a:t>
                </a:r>
              </a:p>
              <a:p>
                <a:pPr algn="ctr" defTabSz="914099"/>
                <a:r>
                  <a:rPr lang="en-US" sz="1400" dirty="0" smtClean="0">
                    <a:solidFill>
                      <a:srgbClr val="000000"/>
                    </a:solidFill>
                  </a:rPr>
                  <a:t>(repair)</a:t>
                </a:r>
                <a:endParaRPr lang="en-US" sz="1400" dirty="0">
                  <a:solidFill>
                    <a:srgbClr val="000000"/>
                  </a:solidFill>
                </a:endParaRPr>
              </a:p>
            </p:txBody>
          </p:sp>
          <p:cxnSp>
            <p:nvCxnSpPr>
              <p:cNvPr id="11" name="Elbow Connector 10"/>
              <p:cNvCxnSpPr>
                <a:stCxn id="8" idx="1"/>
                <a:endCxn id="9" idx="0"/>
              </p:cNvCxnSpPr>
              <p:nvPr/>
            </p:nvCxnSpPr>
            <p:spPr>
              <a:xfrm rot="10800000" flipV="1">
                <a:off x="1707280" y="1557144"/>
                <a:ext cx="3033471"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2" name="Elbow Connector 11"/>
              <p:cNvCxnSpPr>
                <a:stCxn id="8" idx="3"/>
                <a:endCxn id="10" idx="0"/>
              </p:cNvCxnSpPr>
              <p:nvPr/>
            </p:nvCxnSpPr>
            <p:spPr>
              <a:xfrm>
                <a:off x="7519679" y="1557146"/>
                <a:ext cx="3033469"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3" name="Elbow Connector 12"/>
              <p:cNvCxnSpPr>
                <a:stCxn id="9"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4" name="Elbow Connector 13"/>
              <p:cNvCxnSpPr>
                <a:stCxn id="10"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15" name="TextBox 14"/>
            <p:cNvSpPr txBox="1"/>
            <p:nvPr/>
          </p:nvSpPr>
          <p:spPr bwMode="white">
            <a:xfrm>
              <a:off x="4575251" y="476853"/>
              <a:ext cx="3041498" cy="641208"/>
            </a:xfrm>
            <a:prstGeom prst="rect">
              <a:avLst/>
            </a:prstGeom>
          </p:spPr>
          <p:txBody>
            <a:bodyPr vert="horz" wrap="square" lIns="91440" tIns="91440" rIns="91440" bIns="91440" rtlCol="0">
              <a:noAutofit/>
            </a:bodyPr>
            <a:lstStyle/>
            <a:p>
              <a:pPr algn="ctr"/>
              <a:r>
                <a:rPr lang="en-US" sz="3200" dirty="0" smtClean="0">
                  <a:latin typeface="Inconsolata"/>
                  <a:cs typeface="Inconsolata"/>
                </a:rPr>
                <a:t>package '</a:t>
              </a:r>
              <a:r>
                <a:rPr lang="en-US" sz="3200" dirty="0" err="1" smtClean="0">
                  <a:latin typeface="Inconsolata"/>
                  <a:cs typeface="Inconsolata"/>
                </a:rPr>
                <a:t>nano</a:t>
              </a:r>
              <a:r>
                <a:rPr lang="en-US" sz="3200" dirty="0" smtClean="0">
                  <a:latin typeface="Inconsolata"/>
                  <a:cs typeface="Inconsolata"/>
                </a:rPr>
                <a:t>'</a:t>
              </a:r>
            </a:p>
          </p:txBody>
        </p:sp>
      </p:grpSp>
    </p:spTree>
    <p:extLst>
      <p:ext uri="{BB962C8B-B14F-4D97-AF65-F5344CB8AC3E}">
        <p14:creationId xmlns:p14="http://schemas.microsoft.com/office/powerpoint/2010/main" val="4220231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Hello, World?</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Create a recipe file that defines the policy: </a:t>
            </a:r>
          </a:p>
          <a:p>
            <a:pPr marL="285750" indent="-28575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342900" indent="-342900">
              <a:buFont typeface="+mj-lt"/>
              <a:buAutoNum type="arabicPeriod"/>
            </a:pPr>
            <a:endParaRPr lang="en-US" dirty="0" smtClean="0"/>
          </a:p>
          <a:p>
            <a:pPr marL="342900" indent="-342900">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Tree>
    <p:extLst>
      <p:ext uri="{BB962C8B-B14F-4D97-AF65-F5344CB8AC3E}">
        <p14:creationId xmlns:p14="http://schemas.microsoft.com/office/powerpoint/2010/main" val="129283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Create and open a recipe file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nano</a:t>
            </a:r>
            <a:r>
              <a:rPr lang="en-US" dirty="0" smtClean="0"/>
              <a:t> </a:t>
            </a:r>
            <a:r>
              <a:rPr lang="en-US" dirty="0" err="1" smtClean="0"/>
              <a:t>hello.rb</a:t>
            </a:r>
            <a:endParaRPr lang="en-US" dirty="0"/>
          </a:p>
        </p:txBody>
      </p:sp>
    </p:spTree>
    <p:extLst>
      <p:ext uri="{BB962C8B-B14F-4D97-AF65-F5344CB8AC3E}">
        <p14:creationId xmlns:p14="http://schemas.microsoft.com/office/powerpoint/2010/main" val="256682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29" name="Rectangle 1"/>
          <p:cNvSpPr>
            <a:spLocks noGrp="1" noChangeArrowheads="1"/>
          </p:cNvSpPr>
          <p:nvPr>
            <p:ph type="ctrTitle"/>
          </p:nvPr>
        </p:nvSpPr>
        <p:spPr>
          <a:ln/>
        </p:spPr>
        <p:txBody>
          <a:bodyPr>
            <a:normAutofit fontScale="90000"/>
          </a:bodyPr>
          <a:lstStyle/>
          <a:p>
            <a:r>
              <a:rPr lang="en-US"/>
              <a:t>Introduce Yourselves</a:t>
            </a:r>
          </a:p>
        </p:txBody>
      </p:sp>
      <p:sp>
        <p:nvSpPr>
          <p:cNvPr id="124930" name="Rectangle 2"/>
          <p:cNvSpPr>
            <a:spLocks noGrp="1" noChangeArrowheads="1"/>
          </p:cNvSpPr>
          <p:nvPr>
            <p:ph type="subTitle" idx="1"/>
          </p:nvPr>
        </p:nvSpPr>
        <p:spPr>
          <a:xfrm>
            <a:off x="2260314" y="2628803"/>
            <a:ext cx="8230599" cy="3358340"/>
          </a:xfrm>
          <a:ln/>
        </p:spPr>
        <p:txBody>
          <a:bodyPr/>
          <a:lstStyle/>
          <a:p>
            <a:pPr>
              <a:lnSpc>
                <a:spcPct val="150000"/>
              </a:lnSpc>
            </a:pPr>
            <a:r>
              <a:rPr lang="en-US" dirty="0"/>
              <a:t>Name</a:t>
            </a:r>
          </a:p>
          <a:p>
            <a:pPr>
              <a:lnSpc>
                <a:spcPct val="150000"/>
              </a:lnSpc>
            </a:pPr>
            <a:r>
              <a:rPr lang="en-US" dirty="0"/>
              <a:t>Current job role</a:t>
            </a:r>
          </a:p>
          <a:p>
            <a:pPr>
              <a:lnSpc>
                <a:spcPct val="150000"/>
              </a:lnSpc>
            </a:pPr>
            <a:r>
              <a:rPr lang="en-US" dirty="0"/>
              <a:t>Previous job roles/background</a:t>
            </a:r>
          </a:p>
          <a:p>
            <a:pPr>
              <a:lnSpc>
                <a:spcPct val="150000"/>
              </a:lnSpc>
            </a:pPr>
            <a:r>
              <a:rPr lang="en-US" dirty="0"/>
              <a:t>Experience with Chef and/or </a:t>
            </a:r>
            <a:r>
              <a:rPr lang="en-US" dirty="0" err="1"/>
              <a:t>config</a:t>
            </a:r>
            <a:r>
              <a:rPr lang="en-US" dirty="0"/>
              <a:t> management</a:t>
            </a:r>
          </a:p>
          <a:p>
            <a:pPr>
              <a:lnSpc>
                <a:spcPct val="150000"/>
              </a:lnSpc>
            </a:pPr>
            <a:r>
              <a:rPr lang="en-US" dirty="0"/>
              <a:t>Favorite Text Editor</a:t>
            </a:r>
          </a:p>
        </p:txBody>
      </p:sp>
      <p:sp>
        <p:nvSpPr>
          <p:cNvPr id="4" name="Slide Number Placeholder 3"/>
          <p:cNvSpPr>
            <a:spLocks noGrp="1"/>
          </p:cNvSpPr>
          <p:nvPr>
            <p:ph type="sldNum" sz="quarter" idx="4294967295"/>
          </p:nvPr>
        </p:nvSpPr>
        <p:spPr>
          <a:xfrm>
            <a:off x="0" y="6619875"/>
            <a:ext cx="161925" cy="161925"/>
          </a:xfrm>
          <a:prstGeom prst="rect">
            <a:avLst/>
          </a:prstGeom>
        </p:spPr>
        <p:txBody>
          <a:bodyPr/>
          <a:lstStyle/>
          <a:p>
            <a:fld id="{D0BBED04-5413-DA4C-BC67-0F931B181021}" type="slidenum">
              <a:rPr lang="en-US"/>
              <a:pPr/>
              <a:t>5</a:t>
            </a:fld>
            <a:endParaRPr lang="en-US"/>
          </a:p>
        </p:txBody>
      </p:sp>
    </p:spTree>
    <p:extLst>
      <p:ext uri="{BB962C8B-B14F-4D97-AF65-F5344CB8AC3E}">
        <p14:creationId xmlns:p14="http://schemas.microsoft.com/office/powerpoint/2010/main" val="83936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recipe file named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2800" dirty="0" smtClean="0"/>
              <a:t>~/</a:t>
            </a:r>
            <a:r>
              <a:rPr lang="en-US" sz="2800" dirty="0" err="1" smtClean="0"/>
              <a:t>hello.rb</a:t>
            </a:r>
            <a:endParaRPr lang="en-US" sz="2800" dirty="0"/>
          </a:p>
        </p:txBody>
      </p:sp>
      <p:sp>
        <p:nvSpPr>
          <p:cNvPr id="7" name="Content Placeholder 6"/>
          <p:cNvSpPr>
            <a:spLocks noGrp="1"/>
          </p:cNvSpPr>
          <p:nvPr>
            <p:ph sz="quarter" idx="12"/>
          </p:nvPr>
        </p:nvSpPr>
        <p:spPr/>
        <p:txBody>
          <a:bodyPr/>
          <a:lstStyle/>
          <a:p>
            <a:r>
              <a:rPr lang="en-US" dirty="0"/>
              <a:t>The file named "</a:t>
            </a:r>
            <a:r>
              <a:rPr lang="en-US" dirty="0" err="1"/>
              <a:t>hello.txt</a:t>
            </a:r>
            <a:r>
              <a:rPr lang="en-US" dirty="0"/>
              <a:t>" is created with the content "Hello, world!".</a:t>
            </a:r>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1673749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 chef-apply run a recipe file?</a:t>
            </a:r>
            <a:endParaRPr lang="en-US" dirty="0"/>
          </a:p>
        </p:txBody>
      </p:sp>
      <p:sp>
        <p:nvSpPr>
          <p:cNvPr id="3" name="Content Placeholder 2"/>
          <p:cNvSpPr>
            <a:spLocks noGrp="1"/>
          </p:cNvSpPr>
          <p:nvPr>
            <p:ph sz="quarter" idx="10"/>
          </p:nvPr>
        </p:nvSpPr>
        <p:spPr/>
        <p:txBody>
          <a:bodyPr>
            <a:noAutofit/>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a:t>
            </a:r>
            <a:r>
              <a:rPr lang="en-US" dirty="0" err="1"/>
              <a:t>ohai</a:t>
            </a:r>
            <a:r>
              <a:rPr lang="en-US" dirty="0"/>
              <a:t>               Only run the bare minimum </a:t>
            </a:r>
            <a:r>
              <a:rPr lang="en-US" dirty="0" err="1"/>
              <a:t>ohai</a:t>
            </a:r>
            <a:r>
              <a:rPr lang="en-US" dirty="0"/>
              <a:t>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5" name="Rectangle 4"/>
          <p:cNvSpPr/>
          <p:nvPr/>
        </p:nvSpPr>
        <p:spPr bwMode="auto">
          <a:xfrm>
            <a:off x="840425" y="173270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96917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Applying a recipe file</a:t>
            </a:r>
            <a:endParaRPr lang="en-US" dirty="0"/>
          </a:p>
        </p:txBody>
      </p:sp>
      <p:sp>
        <p:nvSpPr>
          <p:cNvPr id="3" name="Content Placeholder 2"/>
          <p:cNvSpPr>
            <a:spLocks noGrp="1"/>
          </p:cNvSpPr>
          <p:nvPr>
            <p:ph sz="quarter" idx="10"/>
          </p:nvPr>
        </p:nvSpPr>
        <p:spPr/>
        <p:txBody>
          <a:bodyPr>
            <a:noAutofit/>
          </a:bodyPr>
          <a:lstStyle/>
          <a:p>
            <a:r>
              <a:rPr lang="en-US" dirty="0"/>
              <a:t>Recipe: (chef-apply cookbook)::(chef-apply recipe)                                    </a:t>
            </a:r>
          </a:p>
          <a:p>
            <a:r>
              <a:rPr lang="en-US" dirty="0"/>
              <a:t>  * file[</a:t>
            </a:r>
            <a:r>
              <a:rPr lang="en-US" dirty="0" err="1"/>
              <a:t>hello.txt</a:t>
            </a:r>
            <a:r>
              <a:rPr lang="en-US" dirty="0"/>
              <a:t>] action create                                                     </a:t>
            </a:r>
          </a:p>
          <a:p>
            <a:r>
              <a:rPr lang="en-US" dirty="0"/>
              <a:t>    - create new file </a:t>
            </a:r>
            <a:r>
              <a:rPr lang="en-US" dirty="0" err="1"/>
              <a:t>hello.txt</a:t>
            </a:r>
            <a:r>
              <a:rPr lang="en-US" dirty="0"/>
              <a:t>                                                       </a:t>
            </a:r>
          </a:p>
          <a:p>
            <a:r>
              <a:rPr lang="en-US" dirty="0"/>
              <a:t>    - update content in file </a:t>
            </a:r>
            <a:r>
              <a:rPr lang="en-US" dirty="0" err="1"/>
              <a:t>hello.txt</a:t>
            </a:r>
            <a:r>
              <a:rPr lang="en-US" dirty="0"/>
              <a:t> from none to 315f5b                            </a:t>
            </a:r>
          </a:p>
          <a:p>
            <a:r>
              <a:rPr lang="en-US" dirty="0"/>
              <a:t>    --- </a:t>
            </a:r>
            <a:r>
              <a:rPr lang="en-US" dirty="0" err="1"/>
              <a:t>hello.txt</a:t>
            </a:r>
            <a:r>
              <a:rPr lang="en-US" dirty="0"/>
              <a:t>       2015-05-11 23:16:05.077570000 +0000                           </a:t>
            </a:r>
          </a:p>
          <a:p>
            <a:r>
              <a:rPr lang="en-US" dirty="0"/>
              <a:t>    +++ ./.hello.txt20150511-1615-14378d5       2015-05-11 23:16:05.077570000 +0000   </a:t>
            </a:r>
          </a:p>
          <a:p>
            <a:r>
              <a:rPr lang="en-US" dirty="0"/>
              <a:t>    @@ -1 +1,2 @@                                                                     </a:t>
            </a:r>
          </a:p>
          <a:p>
            <a:r>
              <a:rPr lang="en-US" dirty="0"/>
              <a:t>    +Hello, world! </a:t>
            </a:r>
            <a:endParaRPr lang="en-US" sz="1800" dirty="0"/>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a:t>
            </a:r>
            <a:r>
              <a:rPr lang="en-US" dirty="0" err="1" smtClean="0"/>
              <a:t>hello.rb</a:t>
            </a:r>
            <a:endParaRPr lang="en-US" dirty="0"/>
          </a:p>
        </p:txBody>
      </p:sp>
      <p:sp>
        <p:nvSpPr>
          <p:cNvPr id="5" name="Rectangle 4"/>
          <p:cNvSpPr/>
          <p:nvPr/>
        </p:nvSpPr>
        <p:spPr bwMode="auto">
          <a:xfrm>
            <a:off x="840493" y="242551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37381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a:t>
            </a:r>
            <a:r>
              <a:rPr lang="en-US" dirty="0" err="1" smtClean="0"/>
              <a:t>hello.txt</a:t>
            </a:r>
            <a:r>
              <a:rPr lang="en-US" dirty="0" smtClean="0"/>
              <a:t> say?</a:t>
            </a:r>
            <a:endParaRPr lang="en-US" dirty="0"/>
          </a:p>
        </p:txBody>
      </p:sp>
      <p:sp>
        <p:nvSpPr>
          <p:cNvPr id="3" name="Content Placeholder 2"/>
          <p:cNvSpPr>
            <a:spLocks noGrp="1"/>
          </p:cNvSpPr>
          <p:nvPr>
            <p:ph sz="quarter" idx="10"/>
          </p:nvPr>
        </p:nvSpPr>
        <p:spPr/>
        <p:txBody>
          <a:bodyPr/>
          <a:lstStyle/>
          <a:p>
            <a:r>
              <a:rPr lang="en-US" dirty="0" smtClean="0"/>
              <a:t>Hello, world!</a:t>
            </a:r>
            <a:endParaRPr lang="en-US" dirty="0"/>
          </a:p>
        </p:txBody>
      </p:sp>
      <p:sp>
        <p:nvSpPr>
          <p:cNvPr id="4" name="Text Placeholder 3"/>
          <p:cNvSpPr>
            <a:spLocks noGrp="1"/>
          </p:cNvSpPr>
          <p:nvPr>
            <p:ph type="body" sz="quarter" idx="11"/>
          </p:nvPr>
        </p:nvSpPr>
        <p:spPr/>
        <p:txBody>
          <a:bodyPr>
            <a:normAutofit/>
          </a:bodyPr>
          <a:lstStyle/>
          <a:p>
            <a:r>
              <a:rPr lang="en-US" dirty="0" smtClean="0"/>
              <a:t>$ cat </a:t>
            </a:r>
            <a:r>
              <a:rPr lang="en-US" dirty="0" err="1" smtClean="0"/>
              <a:t>hello.txt</a:t>
            </a:r>
            <a:endParaRPr lang="en-US" dirty="0"/>
          </a:p>
        </p:txBody>
      </p:sp>
      <p:sp>
        <p:nvSpPr>
          <p:cNvPr id="5" name="Rectangle 4"/>
          <p:cNvSpPr/>
          <p:nvPr/>
        </p:nvSpPr>
        <p:spPr bwMode="auto">
          <a:xfrm>
            <a:off x="840334" y="1736880"/>
            <a:ext cx="1082289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63248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smtClean="0"/>
              <a:t>What happens when I run the command again?</a:t>
            </a:r>
            <a:endParaRPr lang="en-US" dirty="0"/>
          </a:p>
        </p:txBody>
      </p:sp>
    </p:spTree>
    <p:extLst>
      <p:ext uri="{BB962C8B-B14F-4D97-AF65-F5344CB8AC3E}">
        <p14:creationId xmlns:p14="http://schemas.microsoft.com/office/powerpoint/2010/main" val="3018617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happens when the file contents is modified?</a:t>
            </a:r>
          </a:p>
        </p:txBody>
      </p:sp>
    </p:spTree>
    <p:extLst>
      <p:ext uri="{BB962C8B-B14F-4D97-AF65-F5344CB8AC3E}">
        <p14:creationId xmlns:p14="http://schemas.microsoft.com/office/powerpoint/2010/main" val="3567982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happens when the file is removed?</a:t>
            </a:r>
          </a:p>
        </p:txBody>
      </p:sp>
    </p:spTree>
    <p:extLst>
      <p:ext uri="{BB962C8B-B14F-4D97-AF65-F5344CB8AC3E}">
        <p14:creationId xmlns:p14="http://schemas.microsoft.com/office/powerpoint/2010/main" val="182509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happens when the file </a:t>
            </a:r>
            <a:r>
              <a:rPr lang="en-US" dirty="0" smtClean="0"/>
              <a:t>permissions (mode), owner, or group change?</a:t>
            </a:r>
          </a:p>
          <a:p>
            <a:endParaRPr lang="en-US" dirty="0"/>
          </a:p>
          <a:p>
            <a:r>
              <a:rPr lang="en-US" dirty="0" smtClean="0"/>
              <a:t>Have we defined a policy for these attributes? </a:t>
            </a:r>
            <a:endParaRPr lang="en-US" dirty="0"/>
          </a:p>
        </p:txBody>
      </p:sp>
    </p:spTree>
    <p:extLst>
      <p:ext uri="{BB962C8B-B14F-4D97-AF65-F5344CB8AC3E}">
        <p14:creationId xmlns:p14="http://schemas.microsoft.com/office/powerpoint/2010/main" val="11569829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40" name="TextBox 3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3996380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2654712" y="3146323"/>
            <a:ext cx="801731" cy="1893192"/>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30" name="TextBox 2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30428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Our Expectations</a:t>
            </a:r>
            <a:endParaRPr lang="en-US" dirty="0"/>
          </a:p>
        </p:txBody>
      </p:sp>
      <p:sp>
        <p:nvSpPr>
          <p:cNvPr id="3" name="Subtitle 2"/>
          <p:cNvSpPr>
            <a:spLocks noGrp="1"/>
          </p:cNvSpPr>
          <p:nvPr>
            <p:ph type="subTitle" idx="1"/>
          </p:nvPr>
        </p:nvSpPr>
        <p:spPr/>
        <p:txBody>
          <a:bodyPr/>
          <a:lstStyle/>
          <a:p>
            <a:r>
              <a:rPr lang="en-US" dirty="0" smtClean="0"/>
              <a:t>You will leave this workshop with a basic understanding Chef's core components and ensure you have a workstation with all necessary tools installed.</a:t>
            </a:r>
            <a:endParaRPr lang="en-US" dirty="0"/>
          </a:p>
        </p:txBody>
      </p:sp>
    </p:spTree>
    <p:extLst>
      <p:ext uri="{BB962C8B-B14F-4D97-AF65-F5344CB8AC3E}">
        <p14:creationId xmlns:p14="http://schemas.microsoft.com/office/powerpoint/2010/main" val="665578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4041625" y="3138641"/>
            <a:ext cx="893854" cy="184461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cxnSp>
        <p:nvCxnSpPr>
          <p:cNvPr id="25" name="Straight Connector 2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2673761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4671939" y="3615573"/>
            <a:ext cx="3003390" cy="1353522"/>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77420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6424909" y="4145779"/>
            <a:ext cx="914400" cy="914400"/>
          </a:xfrm>
          <a:prstGeom prst="rect">
            <a:avLst/>
          </a:prstGeom>
        </p:spPr>
        <p:txBody>
          <a:bodyPr vert="horz" wrap="none" lIns="91440" tIns="91440" rIns="91440" bIns="91440" rtlCol="0" anchor="ctr">
            <a:noAutofit/>
          </a:bodyPr>
          <a:lstStyle/>
          <a:p>
            <a:pPr algn="ctr"/>
            <a:r>
              <a:rPr lang="en-US" sz="5400" dirty="0" smtClean="0"/>
              <a:t>?</a:t>
            </a:r>
          </a:p>
        </p:txBody>
      </p:sp>
    </p:spTree>
    <p:extLst>
      <p:ext uri="{BB962C8B-B14F-4D97-AF65-F5344CB8AC3E}">
        <p14:creationId xmlns:p14="http://schemas.microsoft.com/office/powerpoint/2010/main" val="139416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2260314" y="2629588"/>
            <a:ext cx="8230599" cy="3605702"/>
          </a:xfrm>
        </p:spPr>
        <p:txBody>
          <a:bodyPr>
            <a:noAutofit/>
          </a:bodyPr>
          <a:lstStyle/>
          <a:p>
            <a:r>
              <a:rPr lang="en-US" sz="2400" b="1" dirty="0" smtClean="0"/>
              <a:t>Read </a:t>
            </a:r>
            <a:r>
              <a:rPr lang="en-US" sz="2400" dirty="0" smtClean="0"/>
              <a:t>http://</a:t>
            </a:r>
            <a:r>
              <a:rPr lang="en-US" sz="2400" dirty="0" err="1" smtClean="0"/>
              <a:t>docs.chef.io</a:t>
            </a:r>
            <a:r>
              <a:rPr lang="en-US" sz="2400" dirty="0" smtClean="0"/>
              <a:t>/chef/</a:t>
            </a:r>
            <a:r>
              <a:rPr lang="en-US" sz="2400" dirty="0" err="1" smtClean="0"/>
              <a:t>resources.html#file</a:t>
            </a:r>
            <a:endParaRPr lang="en-US" sz="2400" dirty="0" smtClean="0">
              <a:solidFill>
                <a:schemeClr val="tx1"/>
              </a:solidFill>
            </a:endParaRPr>
          </a:p>
          <a:p>
            <a:endParaRPr lang="en-US" sz="2400" b="1" dirty="0" smtClean="0">
              <a:solidFill>
                <a:schemeClr val="tx1"/>
              </a:solidFill>
            </a:endParaRPr>
          </a:p>
          <a:p>
            <a:r>
              <a:rPr lang="en-US" sz="2400" b="1" dirty="0" smtClean="0">
                <a:solidFill>
                  <a:schemeClr val="tx1"/>
                </a:solidFill>
              </a:rPr>
              <a:t>Discover the file resource's:</a:t>
            </a:r>
          </a:p>
          <a:p>
            <a:pPr marL="800082" lvl="1" indent="-342900" algn="l">
              <a:buFontTx/>
              <a:buChar char="•"/>
            </a:pPr>
            <a:r>
              <a:rPr lang="en-US" sz="2000" dirty="0" smtClean="0">
                <a:solidFill>
                  <a:schemeClr val="tx1"/>
                </a:solidFill>
              </a:rPr>
              <a:t>default action</a:t>
            </a:r>
          </a:p>
          <a:p>
            <a:pPr marL="800082" lvl="1" indent="-342900" algn="l">
              <a:buFontTx/>
              <a:buChar char="•"/>
            </a:pPr>
            <a:r>
              <a:rPr lang="en-US" sz="2000" dirty="0" smtClean="0">
                <a:solidFill>
                  <a:schemeClr val="tx1"/>
                </a:solidFill>
              </a:rPr>
              <a:t>default values for </a:t>
            </a:r>
            <a:r>
              <a:rPr lang="en-US" sz="2000" dirty="0" smtClean="0">
                <a:solidFill>
                  <a:schemeClr val="tx1"/>
                </a:solidFill>
                <a:latin typeface="Inconsolata"/>
                <a:cs typeface="Inconsolata"/>
              </a:rPr>
              <a:t>mode</a:t>
            </a:r>
            <a:r>
              <a:rPr lang="en-US" sz="2000" dirty="0" smtClean="0">
                <a:solidFill>
                  <a:schemeClr val="tx1"/>
                </a:solidFill>
              </a:rPr>
              <a:t>, </a:t>
            </a:r>
            <a:r>
              <a:rPr lang="en-US" sz="2000" dirty="0" smtClean="0">
                <a:solidFill>
                  <a:schemeClr val="tx1"/>
                </a:solidFill>
                <a:latin typeface="Inconsolata"/>
                <a:cs typeface="Inconsolata"/>
              </a:rPr>
              <a:t>owner</a:t>
            </a:r>
            <a:r>
              <a:rPr lang="en-US" sz="2000" dirty="0" smtClean="0">
                <a:solidFill>
                  <a:schemeClr val="tx1"/>
                </a:solidFill>
              </a:rPr>
              <a:t>, and </a:t>
            </a:r>
            <a:r>
              <a:rPr lang="en-US" sz="2000" dirty="0" smtClean="0">
                <a:solidFill>
                  <a:schemeClr val="tx1"/>
                </a:solidFill>
                <a:latin typeface="Inconsolata"/>
                <a:cs typeface="Inconsolata"/>
              </a:rPr>
              <a:t>group</a:t>
            </a:r>
            <a:r>
              <a:rPr lang="en-US" sz="2000" dirty="0" smtClean="0">
                <a:solidFill>
                  <a:schemeClr val="tx1"/>
                </a:solidFill>
              </a:rPr>
              <a:t>.</a:t>
            </a:r>
            <a:endParaRPr lang="en-US" sz="2000" dirty="0" smtClean="0"/>
          </a:p>
          <a:p>
            <a:endParaRPr lang="en-US" sz="2400" b="1" dirty="0" smtClean="0"/>
          </a:p>
          <a:p>
            <a:r>
              <a:rPr lang="en-US" sz="2400" b="1" dirty="0" smtClean="0"/>
              <a:t>Update the </a:t>
            </a:r>
            <a:r>
              <a:rPr lang="en-US" sz="2400" b="1" dirty="0" smtClean="0">
                <a:latin typeface="Inconsolata"/>
                <a:cs typeface="Inconsolata"/>
              </a:rPr>
              <a:t>file</a:t>
            </a:r>
            <a:r>
              <a:rPr lang="en-US" sz="2400" b="1" dirty="0" smtClean="0"/>
              <a:t> policy in "</a:t>
            </a:r>
            <a:r>
              <a:rPr lang="en-US" sz="2400" b="1" dirty="0" err="1" smtClean="0"/>
              <a:t>hello.rb</a:t>
            </a:r>
            <a:r>
              <a:rPr lang="en-US" sz="2400" b="1" dirty="0" smtClean="0"/>
              <a:t>" to:</a:t>
            </a:r>
            <a:endParaRPr lang="en-US" sz="2400" b="1" dirty="0" smtClean="0">
              <a:solidFill>
                <a:srgbClr val="3E4346"/>
              </a:solidFill>
            </a:endParaRPr>
          </a:p>
          <a:p>
            <a:pPr lvl="1" algn="l"/>
            <a:r>
              <a:rPr lang="en-US" sz="2000" dirty="0" smtClean="0">
                <a:solidFill>
                  <a:srgbClr val="3E4346"/>
                </a:solidFill>
              </a:rPr>
              <a:t>The </a:t>
            </a:r>
            <a:r>
              <a:rPr lang="en-US" sz="2000" dirty="0" smtClean="0">
                <a:solidFill>
                  <a:srgbClr val="3E4346"/>
                </a:solidFill>
                <a:cs typeface="Inconsolata"/>
              </a:rPr>
              <a:t>file</a:t>
            </a:r>
            <a:r>
              <a:rPr lang="en-US" sz="2000" dirty="0" smtClean="0">
                <a:solidFill>
                  <a:srgbClr val="3E4346"/>
                </a:solidFill>
              </a:rPr>
              <a:t> named </a:t>
            </a:r>
            <a:r>
              <a:rPr lang="en-US" sz="2000" dirty="0" smtClean="0">
                <a:solidFill>
                  <a:srgbClr val="3E4346"/>
                </a:solidFill>
                <a:cs typeface="Inconsolata"/>
              </a:rPr>
              <a:t>"</a:t>
            </a:r>
            <a:r>
              <a:rPr lang="en-US" sz="2000" dirty="0" err="1" smtClean="0">
                <a:solidFill>
                  <a:srgbClr val="3E4346"/>
                </a:solidFill>
                <a:cs typeface="Inconsolata"/>
              </a:rPr>
              <a:t>hello.txt</a:t>
            </a:r>
            <a:r>
              <a:rPr lang="en-US" sz="2000" dirty="0" smtClean="0">
                <a:solidFill>
                  <a:srgbClr val="3E4346"/>
                </a:solidFill>
                <a:cs typeface="Inconsolata"/>
              </a:rPr>
              <a:t>" </a:t>
            </a:r>
            <a:r>
              <a:rPr lang="en-US" sz="2000" dirty="0" smtClean="0">
                <a:solidFill>
                  <a:srgbClr val="3E4346"/>
                </a:solidFill>
              </a:rPr>
              <a:t>should be </a:t>
            </a:r>
            <a:r>
              <a:rPr lang="en-US" sz="2000" dirty="0" smtClean="0">
                <a:solidFill>
                  <a:srgbClr val="3E4346"/>
                </a:solidFill>
                <a:cs typeface="Inconsolata"/>
              </a:rPr>
              <a:t>created</a:t>
            </a:r>
            <a:r>
              <a:rPr lang="en-US" sz="2000" dirty="0" smtClean="0">
                <a:solidFill>
                  <a:srgbClr val="3E4346"/>
                </a:solidFill>
              </a:rPr>
              <a:t> with the </a:t>
            </a:r>
            <a:r>
              <a:rPr lang="en-US" sz="2000" dirty="0" smtClean="0">
                <a:solidFill>
                  <a:srgbClr val="3E4346"/>
                </a:solidFill>
                <a:cs typeface="Inconsolata"/>
              </a:rPr>
              <a:t>content</a:t>
            </a:r>
            <a:r>
              <a:rPr lang="en-US" sz="2000" b="1" dirty="0" smtClean="0">
                <a:solidFill>
                  <a:srgbClr val="3E4346"/>
                </a:solidFill>
              </a:rPr>
              <a:t> </a:t>
            </a:r>
            <a:r>
              <a:rPr lang="en-US" sz="2000" dirty="0" smtClean="0">
                <a:solidFill>
                  <a:srgbClr val="3E4346"/>
                </a:solidFill>
              </a:rPr>
              <a:t>"Hello, world!", </a:t>
            </a:r>
            <a:r>
              <a:rPr lang="en-US" sz="2000" dirty="0" smtClean="0">
                <a:solidFill>
                  <a:srgbClr val="3E4346"/>
                </a:solidFill>
                <a:cs typeface="Inconsolata"/>
              </a:rPr>
              <a:t>mode</a:t>
            </a:r>
            <a:r>
              <a:rPr lang="en-US" sz="2000" dirty="0" smtClean="0">
                <a:solidFill>
                  <a:srgbClr val="3E4346"/>
                </a:solidFill>
              </a:rPr>
              <a:t> "0644", </a:t>
            </a:r>
            <a:r>
              <a:rPr lang="en-US" sz="2000" dirty="0" smtClean="0">
                <a:solidFill>
                  <a:srgbClr val="3E4346"/>
                </a:solidFill>
                <a:cs typeface="Inconsolata"/>
              </a:rPr>
              <a:t>owner</a:t>
            </a:r>
            <a:r>
              <a:rPr lang="en-US" sz="2000" dirty="0" smtClean="0">
                <a:solidFill>
                  <a:srgbClr val="3E4346"/>
                </a:solidFill>
              </a:rPr>
              <a:t> is "root", and </a:t>
            </a:r>
            <a:r>
              <a:rPr lang="en-US" sz="2000" dirty="0" smtClean="0">
                <a:solidFill>
                  <a:srgbClr val="3E4346"/>
                </a:solidFill>
                <a:cs typeface="Inconsolata"/>
              </a:rPr>
              <a:t>group</a:t>
            </a:r>
            <a:r>
              <a:rPr lang="en-US" sz="2000" dirty="0" smtClean="0">
                <a:solidFill>
                  <a:srgbClr val="3E4346"/>
                </a:solidFill>
              </a:rPr>
              <a:t> is "root"</a:t>
            </a:r>
          </a:p>
          <a:p>
            <a:endParaRPr lang="en-US" sz="2400" dirty="0">
              <a:solidFill>
                <a:srgbClr val="3E4346"/>
              </a:solidFill>
            </a:endParaRPr>
          </a:p>
        </p:txBody>
      </p:sp>
    </p:spTree>
    <p:extLst>
      <p:ext uri="{BB962C8B-B14F-4D97-AF65-F5344CB8AC3E}">
        <p14:creationId xmlns:p14="http://schemas.microsoft.com/office/powerpoint/2010/main" val="4080617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updated file resource</a:t>
            </a:r>
            <a:endParaRPr lang="en-US" dirty="0"/>
          </a:p>
        </p:txBody>
      </p:sp>
      <p:sp>
        <p:nvSpPr>
          <p:cNvPr id="3" name="Content Placeholder 2"/>
          <p:cNvSpPr>
            <a:spLocks noGrp="1"/>
          </p:cNvSpPr>
          <p:nvPr>
            <p:ph sz="quarter" idx="10"/>
          </p:nvPr>
        </p:nvSpPr>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2800" dirty="0" smtClean="0"/>
              <a:t>~/</a:t>
            </a:r>
            <a:r>
              <a:rPr lang="en-US" sz="2800" dirty="0" err="1" smtClean="0"/>
              <a:t>hello.rb</a:t>
            </a:r>
            <a:endParaRPr lang="en-US" sz="2800" dirty="0"/>
          </a:p>
        </p:txBody>
      </p:sp>
      <p:sp>
        <p:nvSpPr>
          <p:cNvPr id="5" name="Content Placeholder 4"/>
          <p:cNvSpPr>
            <a:spLocks noGrp="1"/>
          </p:cNvSpPr>
          <p:nvPr>
            <p:ph sz="quarter" idx="12"/>
          </p:nvPr>
        </p:nvSpPr>
        <p:spPr/>
        <p:txBody>
          <a:bodyPr>
            <a:normAutofit lnSpcReduction="10000"/>
          </a:bodyPr>
          <a:lstStyle/>
          <a:p>
            <a:r>
              <a:rPr lang="en-US" sz="2800" dirty="0" smtClean="0"/>
              <a:t>The default action is to create (not necessary to define it).</a:t>
            </a:r>
          </a:p>
          <a:p>
            <a:endParaRPr lang="en-US" sz="2800" dirty="0" smtClean="0"/>
          </a:p>
          <a:p>
            <a:r>
              <a:rPr lang="en-US" sz="2800" dirty="0" smtClean="0"/>
              <a:t>The default mode is "0777".</a:t>
            </a:r>
          </a:p>
          <a:p>
            <a:endParaRPr lang="en-US" sz="2800" dirty="0" smtClean="0"/>
          </a:p>
          <a:p>
            <a:r>
              <a:rPr lang="en-US" sz="2800" dirty="0" smtClean="0"/>
              <a:t>The default owner is the current user (could change).</a:t>
            </a:r>
          </a:p>
          <a:p>
            <a:endParaRPr lang="en-US" sz="2800" dirty="0" smtClean="0"/>
          </a:p>
          <a:p>
            <a:r>
              <a:rPr lang="en-US" sz="2800" dirty="0" smtClean="0"/>
              <a:t>The default group is the POSIX group (if available).</a:t>
            </a:r>
            <a:endParaRPr lang="en-US" sz="2800" dirty="0"/>
          </a:p>
        </p:txBody>
      </p:sp>
      <p:sp>
        <p:nvSpPr>
          <p:cNvPr id="12" name="Text Placeholder 6"/>
          <p:cNvSpPr>
            <a:spLocks noGrp="1"/>
          </p:cNvSpPr>
          <p:nvPr>
            <p:ph type="body" sz="quarter" idx="14"/>
          </p:nvPr>
        </p:nvSpPr>
        <p:spPr>
          <a:xfrm>
            <a:off x="840812" y="2655989"/>
            <a:ext cx="5283200" cy="469900"/>
          </a:xfrm>
        </p:spPr>
        <p:txBody>
          <a:bodyPr/>
          <a:lstStyle/>
          <a:p>
            <a:r>
              <a:rPr lang="en-US" dirty="0" smtClean="0"/>
              <a:t>+</a:t>
            </a:r>
            <a:endParaRPr lang="en-US" dirty="0"/>
          </a:p>
        </p:txBody>
      </p:sp>
      <p:sp>
        <p:nvSpPr>
          <p:cNvPr id="13" name="Text Placeholder 6"/>
          <p:cNvSpPr>
            <a:spLocks noGrp="1"/>
          </p:cNvSpPr>
          <p:nvPr>
            <p:ph type="body" sz="quarter" idx="14"/>
          </p:nvPr>
        </p:nvSpPr>
        <p:spPr>
          <a:xfrm>
            <a:off x="840812" y="3143250"/>
            <a:ext cx="5283200" cy="469900"/>
          </a:xfrm>
        </p:spPr>
        <p:txBody>
          <a:bodyPr/>
          <a:lstStyle/>
          <a:p>
            <a:r>
              <a:rPr lang="en-US" dirty="0" smtClean="0"/>
              <a:t>+</a:t>
            </a:r>
            <a:endParaRPr lang="en-US" dirty="0"/>
          </a:p>
        </p:txBody>
      </p:sp>
      <p:sp>
        <p:nvSpPr>
          <p:cNvPr id="14" name="Text Placeholder 6"/>
          <p:cNvSpPr>
            <a:spLocks noGrp="1"/>
          </p:cNvSpPr>
          <p:nvPr>
            <p:ph type="body" sz="quarter" idx="14"/>
          </p:nvPr>
        </p:nvSpPr>
        <p:spPr>
          <a:xfrm>
            <a:off x="840812" y="3626106"/>
            <a:ext cx="5283200" cy="469900"/>
          </a:xfrm>
        </p:spPr>
        <p:txBody>
          <a:bodyPr/>
          <a:lstStyle/>
          <a:p>
            <a:r>
              <a:rPr lang="en-US" dirty="0" smtClean="0"/>
              <a:t>+</a:t>
            </a:r>
            <a:endParaRPr lang="en-US" dirty="0"/>
          </a:p>
        </p:txBody>
      </p:sp>
    </p:spTree>
    <p:extLst>
      <p:ext uri="{BB962C8B-B14F-4D97-AF65-F5344CB8AC3E}">
        <p14:creationId xmlns:p14="http://schemas.microsoft.com/office/powerpoint/2010/main" val="23034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Tree>
    <p:extLst>
      <p:ext uri="{BB962C8B-B14F-4D97-AF65-F5344CB8AC3E}">
        <p14:creationId xmlns:p14="http://schemas.microsoft.com/office/powerpoint/2010/main" val="3054070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Text Placeholder 2"/>
          <p:cNvSpPr>
            <a:spLocks noGrp="1"/>
          </p:cNvSpPr>
          <p:nvPr>
            <p:ph type="body" sz="quarter" idx="10"/>
          </p:nvPr>
        </p:nvSpPr>
        <p:spPr>
          <a:xfrm>
            <a:off x="2259204" y="4492072"/>
            <a:ext cx="8488899" cy="1907089"/>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342900" indent="-342900">
              <a:buFont typeface="+mj-lt"/>
              <a:buAutoNum type="arabicPeriod"/>
            </a:pPr>
            <a:r>
              <a:rPr lang="en-US" dirty="0" smtClean="0"/>
              <a:t>Installs the $EDITOR</a:t>
            </a:r>
          </a:p>
          <a:p>
            <a:pPr marL="342900" indent="-342900">
              <a:buFont typeface="+mj-lt"/>
              <a:buAutoNum type="arabicPeriod"/>
            </a:pPr>
            <a:r>
              <a:rPr lang="en-US" dirty="0" smtClean="0"/>
              <a:t>Install the </a:t>
            </a:r>
            <a:r>
              <a:rPr lang="en-US" dirty="0" smtClean="0">
                <a:latin typeface="Inconsolata"/>
                <a:cs typeface="Inconsolata"/>
              </a:rPr>
              <a:t>tree </a:t>
            </a:r>
            <a:r>
              <a:rPr lang="en-US" dirty="0" smtClean="0"/>
              <a:t>package</a:t>
            </a:r>
          </a:p>
          <a:p>
            <a:pPr marL="342900" indent="-342900">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Alright, it seems like I could create a recipe file to setup this workstation.</a:t>
            </a:r>
            <a:endParaRPr lang="en-US" dirty="0"/>
          </a:p>
        </p:txBody>
      </p:sp>
    </p:spTree>
    <p:extLst>
      <p:ext uri="{BB962C8B-B14F-4D97-AF65-F5344CB8AC3E}">
        <p14:creationId xmlns:p14="http://schemas.microsoft.com/office/powerpoint/2010/main" val="3820428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our Editor</a:t>
            </a:r>
            <a:endParaRPr lang="en-US" dirty="0"/>
          </a:p>
        </p:txBody>
      </p:sp>
      <p:sp>
        <p:nvSpPr>
          <p:cNvPr id="3" name="Content Placeholder 2"/>
          <p:cNvSpPr>
            <a:spLocks noGrp="1"/>
          </p:cNvSpPr>
          <p:nvPr>
            <p:ph sz="quarter" idx="10"/>
          </p:nvPr>
        </p:nvSpPr>
        <p:spPr/>
        <p:txBody>
          <a:bodyPr anchor="ctr">
            <a:noAutofit/>
          </a:bodyPr>
          <a:lstStyle/>
          <a:p>
            <a:pPr algn="ctr"/>
            <a:r>
              <a:rPr lang="en-US" sz="13800" dirty="0"/>
              <a:t>?</a:t>
            </a:r>
          </a:p>
        </p:txBody>
      </p:sp>
      <p:sp>
        <p:nvSpPr>
          <p:cNvPr id="4" name="Content Placeholder 3"/>
          <p:cNvSpPr>
            <a:spLocks noGrp="1"/>
          </p:cNvSpPr>
          <p:nvPr>
            <p:ph sz="quarter" idx="12"/>
          </p:nvPr>
        </p:nvSpPr>
        <p:spPr/>
        <p:txBody>
          <a:bodyPr/>
          <a:lstStyle/>
          <a:p>
            <a:r>
              <a:rPr lang="en-US" dirty="0" smtClean="0"/>
              <a:t>The </a:t>
            </a:r>
            <a:r>
              <a:rPr lang="en-US" dirty="0" smtClean="0">
                <a:cs typeface="Inconsolata"/>
              </a:rPr>
              <a:t>package</a:t>
            </a:r>
            <a:r>
              <a:rPr lang="en-US" dirty="0" smtClean="0"/>
              <a:t> named "nano" is installed.</a:t>
            </a:r>
            <a:endParaRPr lang="en-US" dirty="0"/>
          </a:p>
        </p:txBody>
      </p:sp>
      <p:sp>
        <p:nvSpPr>
          <p:cNvPr id="5" name="Rectangle 4"/>
          <p:cNvSpPr/>
          <p:nvPr/>
        </p:nvSpPr>
        <p:spPr>
          <a:xfrm>
            <a:off x="3559357" y="6363568"/>
            <a:ext cx="5073286"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resources.html#package</a:t>
            </a:r>
            <a:endParaRPr lang="en-US" dirty="0">
              <a:cs typeface="Inconsolata"/>
            </a:endParaRPr>
          </a:p>
        </p:txBody>
      </p:sp>
    </p:spTree>
    <p:extLst>
      <p:ext uri="{BB962C8B-B14F-4D97-AF65-F5344CB8AC3E}">
        <p14:creationId xmlns:p14="http://schemas.microsoft.com/office/powerpoint/2010/main" val="1314373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the tree package</a:t>
            </a:r>
            <a:endParaRPr lang="en-US" dirty="0"/>
          </a:p>
        </p:txBody>
      </p:sp>
      <p:sp>
        <p:nvSpPr>
          <p:cNvPr id="3" name="Content Placeholder 2"/>
          <p:cNvSpPr>
            <a:spLocks noGrp="1"/>
          </p:cNvSpPr>
          <p:nvPr>
            <p:ph sz="quarter" idx="10"/>
          </p:nvPr>
        </p:nvSpPr>
        <p:spPr/>
        <p:txBody>
          <a:bodyPr anchor="ctr">
            <a:noAutofit/>
          </a:bodyPr>
          <a:lstStyle/>
          <a:p>
            <a:pPr algn="ctr"/>
            <a:r>
              <a:rPr lang="en-US" sz="13800" dirty="0"/>
              <a:t>?</a:t>
            </a:r>
          </a:p>
        </p:txBody>
      </p:sp>
      <p:sp>
        <p:nvSpPr>
          <p:cNvPr id="4" name="Content Placeholder 3"/>
          <p:cNvSpPr>
            <a:spLocks noGrp="1"/>
          </p:cNvSpPr>
          <p:nvPr>
            <p:ph sz="quarter" idx="12"/>
          </p:nvPr>
        </p:nvSpPr>
        <p:spPr/>
        <p:txBody>
          <a:bodyPr/>
          <a:lstStyle/>
          <a:p>
            <a:r>
              <a:rPr lang="en-US" dirty="0" smtClean="0"/>
              <a:t>The </a:t>
            </a:r>
            <a:r>
              <a:rPr lang="en-US" dirty="0" smtClean="0">
                <a:cs typeface="Inconsolata"/>
              </a:rPr>
              <a:t>package</a:t>
            </a:r>
            <a:r>
              <a:rPr lang="en-US" dirty="0" smtClean="0"/>
              <a:t> named "tree" is installed.</a:t>
            </a:r>
            <a:endParaRPr lang="en-US" dirty="0"/>
          </a:p>
        </p:txBody>
      </p:sp>
      <p:sp>
        <p:nvSpPr>
          <p:cNvPr id="6" name="Rectangle 5"/>
          <p:cNvSpPr/>
          <p:nvPr/>
        </p:nvSpPr>
        <p:spPr>
          <a:xfrm>
            <a:off x="3559357" y="6363568"/>
            <a:ext cx="5073286"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resources.html#package</a:t>
            </a:r>
            <a:endParaRPr lang="en-US" dirty="0">
              <a:cs typeface="Inconsolata"/>
            </a:endParaRPr>
          </a:p>
        </p:txBody>
      </p:sp>
    </p:spTree>
    <p:extLst>
      <p:ext uri="{BB962C8B-B14F-4D97-AF65-F5344CB8AC3E}">
        <p14:creationId xmlns:p14="http://schemas.microsoft.com/office/powerpoint/2010/main" val="450542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Setting up a customized MOTD </a:t>
            </a:r>
            <a:endParaRPr lang="en-US" dirty="0"/>
          </a:p>
        </p:txBody>
      </p:sp>
      <p:sp>
        <p:nvSpPr>
          <p:cNvPr id="3" name="Content Placeholder 2"/>
          <p:cNvSpPr>
            <a:spLocks noGrp="1"/>
          </p:cNvSpPr>
          <p:nvPr>
            <p:ph sz="quarter" idx="10"/>
          </p:nvPr>
        </p:nvSpPr>
        <p:spPr/>
        <p:txBody>
          <a:bodyPr anchor="ctr">
            <a:normAutofit/>
          </a:bodyPr>
          <a:lstStyle/>
          <a:p>
            <a:pPr algn="ctr"/>
            <a:r>
              <a:rPr lang="en-US" sz="13800" dirty="0" smtClean="0"/>
              <a:t>?</a:t>
            </a:r>
            <a:endParaRPr lang="en-US" sz="13800" dirty="0"/>
          </a:p>
        </p:txBody>
      </p:sp>
      <p:sp>
        <p:nvSpPr>
          <p:cNvPr id="4" name="Content Placeholder 3"/>
          <p:cNvSpPr>
            <a:spLocks noGrp="1"/>
          </p:cNvSpPr>
          <p:nvPr>
            <p:ph sz="quarter" idx="12"/>
          </p:nvPr>
        </p:nvSpPr>
        <p:spPr/>
        <p:txBody>
          <a:bodyPr>
            <a:normAutofit/>
          </a:bodyPr>
          <a:lstStyle/>
          <a:p>
            <a:pPr>
              <a:lnSpc>
                <a:spcPct val="110000"/>
              </a:lnSpc>
            </a:pPr>
            <a:r>
              <a:rPr lang="en-US" sz="2800" dirty="0" smtClean="0"/>
              <a:t>The </a:t>
            </a:r>
            <a:r>
              <a:rPr lang="en-US" sz="2800" dirty="0" smtClean="0">
                <a:cs typeface="Inconsolata"/>
              </a:rPr>
              <a:t>file</a:t>
            </a:r>
            <a:r>
              <a:rPr lang="en-US" sz="2800" dirty="0" smtClean="0"/>
              <a:t> named "/</a:t>
            </a:r>
            <a:r>
              <a:rPr lang="en-US" sz="2800" dirty="0" err="1" smtClean="0"/>
              <a:t>etc</a:t>
            </a:r>
            <a:r>
              <a:rPr lang="en-US" sz="2800" dirty="0" smtClean="0"/>
              <a:t>/</a:t>
            </a:r>
            <a:r>
              <a:rPr lang="en-US" sz="2800" dirty="0" err="1" smtClean="0"/>
              <a:t>motd</a:t>
            </a:r>
            <a:r>
              <a:rPr lang="en-US" sz="2800" dirty="0" smtClean="0"/>
              <a:t>" is created with the </a:t>
            </a:r>
            <a:r>
              <a:rPr lang="en-US" sz="2800" dirty="0" smtClean="0">
                <a:cs typeface="Inconsolata"/>
              </a:rPr>
              <a:t>content</a:t>
            </a:r>
            <a:r>
              <a:rPr lang="en-US" sz="2800" dirty="0" smtClean="0"/>
              <a:t> </a:t>
            </a:r>
            <a:r>
              <a:rPr lang="en-US" sz="2800" dirty="0"/>
              <a:t>"Property of ..."</a:t>
            </a:r>
            <a:r>
              <a:rPr lang="en-US" sz="2800" dirty="0" smtClean="0"/>
              <a:t>.</a:t>
            </a:r>
          </a:p>
        </p:txBody>
      </p:sp>
      <p:sp>
        <p:nvSpPr>
          <p:cNvPr id="6" name="Rectangle 5"/>
          <p:cNvSpPr/>
          <p:nvPr/>
        </p:nvSpPr>
        <p:spPr>
          <a:xfrm>
            <a:off x="3848179" y="6363568"/>
            <a:ext cx="4495642"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a:t>
            </a:r>
            <a:r>
              <a:rPr lang="en-US" dirty="0" err="1" smtClean="0">
                <a:cs typeface="Inconsolata"/>
              </a:rPr>
              <a:t>#file</a:t>
            </a:r>
            <a:endParaRPr lang="en-US" dirty="0">
              <a:cs typeface="Inconsolata"/>
            </a:endParaRPr>
          </a:p>
        </p:txBody>
      </p:sp>
    </p:spTree>
    <p:extLst>
      <p:ext uri="{BB962C8B-B14F-4D97-AF65-F5344CB8AC3E}">
        <p14:creationId xmlns:p14="http://schemas.microsoft.com/office/powerpoint/2010/main" val="604421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Your Infrastructure</a:t>
            </a:r>
            <a:endParaRPr lang="en-US" dirty="0"/>
          </a:p>
        </p:txBody>
      </p:sp>
      <p:sp>
        <p:nvSpPr>
          <p:cNvPr id="3" name="Subtitle 2"/>
          <p:cNvSpPr>
            <a:spLocks noGrp="1"/>
          </p:cNvSpPr>
          <p:nvPr>
            <p:ph type="subTitle" idx="1"/>
          </p:nvPr>
        </p:nvSpPr>
        <p:spPr/>
        <p:txBody>
          <a:bodyPr/>
          <a:lstStyle/>
          <a:p>
            <a:r>
              <a:rPr lang="en-US" dirty="0" smtClean="0"/>
              <a:t>You bring with you your own domain expertise and problems. Chef is a framework for solving those problems. Our job is to teach you how to express solutions to your problems with Chef.</a:t>
            </a:r>
            <a:endParaRPr lang="en-US" dirty="0"/>
          </a:p>
        </p:txBody>
      </p:sp>
    </p:spTree>
    <p:extLst>
      <p:ext uri="{BB962C8B-B14F-4D97-AF65-F5344CB8AC3E}">
        <p14:creationId xmlns:p14="http://schemas.microsoft.com/office/powerpoint/2010/main" val="956394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Subtitle 2"/>
          <p:cNvSpPr>
            <a:spLocks noGrp="1"/>
          </p:cNvSpPr>
          <p:nvPr>
            <p:ph type="subTitle" idx="1"/>
          </p:nvPr>
        </p:nvSpPr>
        <p:spPr>
          <a:xfrm>
            <a:off x="2260314" y="2629588"/>
            <a:ext cx="8230599" cy="2835509"/>
          </a:xfrm>
        </p:spPr>
        <p:txBody>
          <a:bodyPr>
            <a:noAutofit/>
          </a:bodyPr>
          <a:lstStyle/>
          <a:p>
            <a:r>
              <a:rPr lang="en-US" sz="2400" dirty="0"/>
              <a:t>Create a recipe file named </a:t>
            </a:r>
            <a:r>
              <a:rPr lang="en-US" sz="2400" dirty="0">
                <a:latin typeface="Inconsolata"/>
                <a:cs typeface="Inconsolata"/>
              </a:rPr>
              <a:t>"</a:t>
            </a:r>
            <a:r>
              <a:rPr lang="en-US" sz="2400" dirty="0" err="1">
                <a:latin typeface="Inconsolata"/>
                <a:cs typeface="Inconsolata"/>
              </a:rPr>
              <a:t>setup.rb</a:t>
            </a:r>
            <a:r>
              <a:rPr lang="en-US" sz="2400" dirty="0">
                <a:latin typeface="Inconsolata"/>
                <a:cs typeface="Inconsolata"/>
              </a:rPr>
              <a:t>"</a:t>
            </a:r>
            <a:r>
              <a:rPr lang="en-US" sz="2400" dirty="0"/>
              <a:t> that defines the policy: </a:t>
            </a:r>
          </a:p>
          <a:p>
            <a:endParaRPr lang="en-US" sz="2400" dirty="0"/>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package</a:t>
            </a:r>
            <a:r>
              <a:rPr lang="en-US" sz="2000" dirty="0">
                <a:solidFill>
                  <a:srgbClr val="3E4346"/>
                </a:solidFill>
              </a:rPr>
              <a:t> named </a:t>
            </a:r>
            <a:r>
              <a:rPr lang="en-US" sz="2000" dirty="0" smtClean="0">
                <a:solidFill>
                  <a:srgbClr val="3E4346"/>
                </a:solidFill>
              </a:rPr>
              <a:t>"nano" </a:t>
            </a:r>
            <a:r>
              <a:rPr lang="en-US" sz="2000" dirty="0">
                <a:solidFill>
                  <a:srgbClr val="3E4346"/>
                </a:solidFill>
              </a:rPr>
              <a:t>is installed</a:t>
            </a:r>
            <a:r>
              <a:rPr lang="en-US" sz="2000" dirty="0" smtClean="0">
                <a:solidFill>
                  <a:srgbClr val="3E4346"/>
                </a:solidFill>
              </a:rPr>
              <a:t>.</a:t>
            </a:r>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package</a:t>
            </a:r>
            <a:r>
              <a:rPr lang="en-US" sz="2000" dirty="0">
                <a:solidFill>
                  <a:srgbClr val="3E4346"/>
                </a:solidFill>
              </a:rPr>
              <a:t> named </a:t>
            </a:r>
            <a:r>
              <a:rPr lang="en-US" sz="2000" dirty="0" smtClean="0">
                <a:solidFill>
                  <a:srgbClr val="3E4346"/>
                </a:solidFill>
              </a:rPr>
              <a:t>"tree" </a:t>
            </a:r>
            <a:r>
              <a:rPr lang="en-US" sz="2000" dirty="0">
                <a:solidFill>
                  <a:srgbClr val="3E4346"/>
                </a:solidFill>
              </a:rPr>
              <a:t>is installed</a:t>
            </a:r>
            <a:r>
              <a:rPr lang="en-US" sz="2000" dirty="0" smtClean="0">
                <a:solidFill>
                  <a:srgbClr val="3E4346"/>
                </a:solidFill>
              </a:rPr>
              <a:t>.</a:t>
            </a:r>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file</a:t>
            </a:r>
            <a:r>
              <a:rPr lang="en-US" sz="2000" dirty="0">
                <a:solidFill>
                  <a:srgbClr val="3E4346"/>
                </a:solidFill>
              </a:rPr>
              <a:t> named "/</a:t>
            </a:r>
            <a:r>
              <a:rPr lang="en-US" sz="2000" dirty="0" err="1">
                <a:solidFill>
                  <a:srgbClr val="3E4346"/>
                </a:solidFill>
              </a:rPr>
              <a:t>etc</a:t>
            </a:r>
            <a:r>
              <a:rPr lang="en-US" sz="2000" dirty="0">
                <a:solidFill>
                  <a:srgbClr val="3E4346"/>
                </a:solidFill>
              </a:rPr>
              <a:t>/</a:t>
            </a:r>
            <a:r>
              <a:rPr lang="en-US" sz="2000" dirty="0" err="1">
                <a:solidFill>
                  <a:srgbClr val="3E4346"/>
                </a:solidFill>
              </a:rPr>
              <a:t>motd</a:t>
            </a:r>
            <a:r>
              <a:rPr lang="en-US" sz="2000" dirty="0">
                <a:solidFill>
                  <a:srgbClr val="3E4346"/>
                </a:solidFill>
              </a:rPr>
              <a:t>" is created with the </a:t>
            </a:r>
            <a:r>
              <a:rPr lang="en-US" sz="2000" dirty="0">
                <a:solidFill>
                  <a:srgbClr val="3E4346"/>
                </a:solidFill>
                <a:cs typeface="Inconsolata"/>
              </a:rPr>
              <a:t>content</a:t>
            </a:r>
            <a:r>
              <a:rPr lang="en-US" sz="2000" dirty="0">
                <a:solidFill>
                  <a:srgbClr val="3E4346"/>
                </a:solidFill>
              </a:rPr>
              <a:t> "Property of ...".</a:t>
            </a:r>
          </a:p>
          <a:p>
            <a:pPr marL="342900" indent="-342900">
              <a:buFont typeface="+mj-lt"/>
              <a:buAutoNum type="arabicPeriod"/>
            </a:pPr>
            <a:endParaRPr lang="en-US" sz="2400" dirty="0"/>
          </a:p>
          <a:p>
            <a:pPr marL="342900" indent="-342900">
              <a:buFont typeface="+mj-lt"/>
              <a:buAutoNum type="arabicPeriod"/>
            </a:pPr>
            <a:endParaRPr lang="en-US" sz="2400" dirty="0"/>
          </a:p>
        </p:txBody>
      </p:sp>
    </p:spTree>
    <p:extLst>
      <p:ext uri="{BB962C8B-B14F-4D97-AF65-F5344CB8AC3E}">
        <p14:creationId xmlns:p14="http://schemas.microsoft.com/office/powerpoint/2010/main" val="4104494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Workstation setup recipe file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2800" dirty="0" smtClean="0"/>
              <a:t>~/</a:t>
            </a:r>
            <a:r>
              <a:rPr lang="en-US" sz="2800" dirty="0" err="1" smtClean="0"/>
              <a:t>setup.rb</a:t>
            </a:r>
            <a:endParaRPr lang="en-US" sz="2800" dirty="0"/>
          </a:p>
        </p:txBody>
      </p:sp>
      <p:sp>
        <p:nvSpPr>
          <p:cNvPr id="5" name="Content Placeholder 4"/>
          <p:cNvSpPr>
            <a:spLocks noGrp="1"/>
          </p:cNvSpPr>
          <p:nvPr>
            <p:ph sz="quarter" idx="12"/>
          </p:nvPr>
        </p:nvSpPr>
        <p:spPr/>
        <p:txBody>
          <a:bodyPr>
            <a:normAutofit/>
          </a:bodyPr>
          <a:lstStyle/>
          <a:p>
            <a:r>
              <a:rPr lang="en-US" sz="2800" dirty="0"/>
              <a:t>The package named "$EDITOR" is installed</a:t>
            </a:r>
            <a:r>
              <a:rPr lang="en-US" sz="2800" dirty="0" smtClean="0"/>
              <a:t>.</a:t>
            </a:r>
          </a:p>
          <a:p>
            <a:endParaRPr lang="en-US" sz="2800" dirty="0" smtClean="0"/>
          </a:p>
          <a:p>
            <a:r>
              <a:rPr lang="en-US" sz="2800" dirty="0" smtClean="0"/>
              <a:t>The package named tree is installed.</a:t>
            </a:r>
            <a:endParaRPr lang="en-US" sz="2800" dirty="0"/>
          </a:p>
          <a:p>
            <a:endParaRPr lang="en-US" sz="2800" dirty="0" smtClean="0"/>
          </a:p>
          <a:p>
            <a:r>
              <a:rPr lang="en-US" sz="2800" dirty="0"/>
              <a:t>The file named "/</a:t>
            </a:r>
            <a:r>
              <a:rPr lang="en-US" sz="2800" dirty="0" err="1"/>
              <a:t>etc</a:t>
            </a:r>
            <a:r>
              <a:rPr lang="en-US" sz="2800" dirty="0"/>
              <a:t>/</a:t>
            </a:r>
            <a:r>
              <a:rPr lang="en-US" sz="2800" dirty="0" err="1"/>
              <a:t>motd</a:t>
            </a:r>
            <a:r>
              <a:rPr lang="en-US" sz="2800" dirty="0"/>
              <a:t>" is created with the content </a:t>
            </a:r>
            <a:r>
              <a:rPr lang="en-US" sz="2800" dirty="0" smtClean="0"/>
              <a:t>"Property of ..."</a:t>
            </a:r>
            <a:r>
              <a:rPr lang="en-US" sz="2800" dirty="0"/>
              <a:t>.</a:t>
            </a:r>
          </a:p>
          <a:p>
            <a:endParaRPr lang="en-US" sz="2800" dirty="0"/>
          </a:p>
        </p:txBody>
      </p:sp>
    </p:spTree>
    <p:extLst>
      <p:ext uri="{BB962C8B-B14F-4D97-AF65-F5344CB8AC3E}">
        <p14:creationId xmlns:p14="http://schemas.microsoft.com/office/powerpoint/2010/main" val="1107929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Apply the setup recipe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Tree>
    <p:extLst>
      <p:ext uri="{BB962C8B-B14F-4D97-AF65-F5344CB8AC3E}">
        <p14:creationId xmlns:p14="http://schemas.microsoft.com/office/powerpoint/2010/main" val="307304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Tree>
    <p:extLst>
      <p:ext uri="{BB962C8B-B14F-4D97-AF65-F5344CB8AC3E}">
        <p14:creationId xmlns:p14="http://schemas.microsoft.com/office/powerpoint/2010/main" val="2397336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What is a resource?</a:t>
            </a:r>
            <a:endParaRPr lang="en-US" dirty="0"/>
          </a:p>
        </p:txBody>
      </p:sp>
    </p:spTree>
    <p:extLst>
      <p:ext uri="{BB962C8B-B14F-4D97-AF65-F5344CB8AC3E}">
        <p14:creationId xmlns:p14="http://schemas.microsoft.com/office/powerpoint/2010/main" val="2629615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Resources</a:t>
            </a:r>
          </a:p>
        </p:txBody>
      </p:sp>
      <p:sp>
        <p:nvSpPr>
          <p:cNvPr id="3" name="Subtitle 2"/>
          <p:cNvSpPr>
            <a:spLocks noGrp="1"/>
          </p:cNvSpPr>
          <p:nvPr>
            <p:ph type="subTitle" idx="1"/>
          </p:nvPr>
        </p:nvSpPr>
        <p:spPr/>
        <p:txBody>
          <a:bodyPr/>
          <a:lstStyle/>
          <a:p>
            <a:r>
              <a:rPr lang="en-US" dirty="0" smtClean="0"/>
              <a:t>What </a:t>
            </a:r>
            <a:r>
              <a:rPr lang="en-US" dirty="0"/>
              <a:t>are some other possible </a:t>
            </a:r>
            <a:r>
              <a:rPr lang="en-US" dirty="0" smtClean="0"/>
              <a:t>examples of resources</a:t>
            </a:r>
            <a:r>
              <a:rPr lang="en-US" dirty="0"/>
              <a:t>?</a:t>
            </a:r>
          </a:p>
        </p:txBody>
      </p:sp>
    </p:spTree>
    <p:extLst>
      <p:ext uri="{BB962C8B-B14F-4D97-AF65-F5344CB8AC3E}">
        <p14:creationId xmlns:p14="http://schemas.microsoft.com/office/powerpoint/2010/main" val="2054788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How did the examples resources we wrote describe </a:t>
            </a:r>
            <a:r>
              <a:rPr lang="en-US" dirty="0"/>
              <a:t>the desired state of an element of our infrastructure?</a:t>
            </a:r>
            <a:endParaRPr lang="en-US" dirty="0" smtClean="0"/>
          </a:p>
          <a:p>
            <a:endParaRPr lang="en-US" dirty="0"/>
          </a:p>
          <a:p>
            <a:endParaRPr lang="en-US" dirty="0"/>
          </a:p>
        </p:txBody>
      </p:sp>
    </p:spTree>
    <p:extLst>
      <p:ext uri="{BB962C8B-B14F-4D97-AF65-F5344CB8AC3E}">
        <p14:creationId xmlns:p14="http://schemas.microsoft.com/office/powerpoint/2010/main" val="63493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What </a:t>
            </a:r>
            <a:r>
              <a:rPr lang="en-US" dirty="0"/>
              <a:t>does it mean </a:t>
            </a:r>
            <a:r>
              <a:rPr lang="en-US" dirty="0" smtClean="0"/>
              <a:t>for </a:t>
            </a:r>
            <a:r>
              <a:rPr lang="en-US" dirty="0"/>
              <a:t>a resource to be </a:t>
            </a:r>
            <a:r>
              <a:rPr lang="en-US" dirty="0" smtClean="0"/>
              <a:t>a statement </a:t>
            </a:r>
            <a:r>
              <a:rPr lang="en-US" dirty="0"/>
              <a:t>of configuration policy?</a:t>
            </a:r>
          </a:p>
        </p:txBody>
      </p:sp>
    </p:spTree>
    <p:extLst>
      <p:ext uri="{BB962C8B-B14F-4D97-AF65-F5344CB8AC3E}">
        <p14:creationId xmlns:p14="http://schemas.microsoft.com/office/powerpoint/2010/main" val="19986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2260314" y="2628803"/>
            <a:ext cx="8230599" cy="3648487"/>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Tree>
    <p:extLst>
      <p:ext uri="{BB962C8B-B14F-4D97-AF65-F5344CB8AC3E}">
        <p14:creationId xmlns:p14="http://schemas.microsoft.com/office/powerpoint/2010/main" val="2198150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2260314" y="2628803"/>
            <a:ext cx="8230599" cy="3648487"/>
          </a:xfrm>
        </p:spPr>
        <p:txBody>
          <a:bodyPr>
            <a:normAutofit/>
          </a:bodyPr>
          <a:lstStyle/>
          <a:p>
            <a:r>
              <a:rPr lang="en-US" dirty="0"/>
              <a:t>What questions can </a:t>
            </a:r>
            <a:r>
              <a:rPr lang="en-US" dirty="0" smtClean="0"/>
              <a:t>we </a:t>
            </a:r>
            <a:r>
              <a:rPr lang="en-US" dirty="0"/>
              <a:t>answer for you? </a:t>
            </a:r>
          </a:p>
          <a:p>
            <a:pPr marL="457200" indent="-457200">
              <a:buFont typeface="Arial"/>
              <a:buChar char="•"/>
            </a:pPr>
            <a:endParaRPr lang="en-US" dirty="0" smtClean="0">
              <a:latin typeface="Inconsolata"/>
              <a:cs typeface="Inconsolata"/>
            </a:endParaRPr>
          </a:p>
          <a:p>
            <a:pPr marL="457200" indent="-457200">
              <a:buFont typeface="Arial"/>
              <a:buChar char="•"/>
            </a:pPr>
            <a:r>
              <a:rPr lang="en-US" dirty="0" smtClean="0">
                <a:latin typeface="Inconsolata"/>
                <a:cs typeface="Inconsolata"/>
              </a:rPr>
              <a:t>chef-apply</a:t>
            </a:r>
          </a:p>
          <a:p>
            <a:pPr marL="457200" indent="-457200">
              <a:buFont typeface="Arial"/>
              <a:buChar char="•"/>
            </a:pPr>
            <a:r>
              <a:rPr lang="en-US" dirty="0" smtClean="0"/>
              <a:t>Resources</a:t>
            </a:r>
          </a:p>
          <a:p>
            <a:pPr marL="457200" indent="-457200">
              <a:buFont typeface="Arial"/>
              <a:buChar char="•"/>
            </a:pPr>
            <a:r>
              <a:rPr lang="en-US" dirty="0" smtClean="0"/>
              <a:t>Resource - default actions and default attributes</a:t>
            </a:r>
          </a:p>
          <a:p>
            <a:pPr marL="457200" indent="-457200">
              <a:buFont typeface="Arial"/>
              <a:buChar char="•"/>
            </a:pPr>
            <a:r>
              <a:rPr lang="en-US" dirty="0"/>
              <a:t>Test and </a:t>
            </a:r>
            <a:r>
              <a:rPr lang="en-US" dirty="0" smtClean="0"/>
              <a:t>Repair</a:t>
            </a:r>
          </a:p>
          <a:p>
            <a:endParaRPr lang="en-US" dirty="0" smtClean="0"/>
          </a:p>
        </p:txBody>
      </p:sp>
    </p:spTree>
    <p:extLst>
      <p:ext uri="{BB962C8B-B14F-4D97-AF65-F5344CB8AC3E}">
        <p14:creationId xmlns:p14="http://schemas.microsoft.com/office/powerpoint/2010/main" val="1859227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Learning the Language</a:t>
            </a:r>
            <a:endParaRPr lang="en-US" dirty="0"/>
          </a:p>
        </p:txBody>
      </p:sp>
      <p:sp>
        <p:nvSpPr>
          <p:cNvPr id="3" name="Subtitle 2"/>
          <p:cNvSpPr>
            <a:spLocks noGrp="1"/>
          </p:cNvSpPr>
          <p:nvPr>
            <p:ph type="subTitle" idx="1"/>
          </p:nvPr>
        </p:nvSpPr>
        <p:spPr/>
        <p:txBody>
          <a:bodyPr/>
          <a:lstStyle/>
          <a:p>
            <a:r>
              <a:rPr lang="en-US" dirty="0" smtClean="0"/>
              <a:t>Learning Chef is like learning a language. You will reach fluency very fast but it will take practice until you become comfortable.</a:t>
            </a:r>
          </a:p>
          <a:p>
            <a:endParaRPr lang="en-US" dirty="0"/>
          </a:p>
          <a:p>
            <a:pPr algn="ctr"/>
            <a:r>
              <a:rPr lang="en-US" b="1" dirty="0"/>
              <a:t>To best way to learn Chef is to use Chef</a:t>
            </a:r>
            <a:r>
              <a:rPr lang="en-US" b="1" dirty="0" smtClean="0"/>
              <a:t>.</a:t>
            </a:r>
            <a:endParaRPr lang="en-US" b="1" dirty="0"/>
          </a:p>
        </p:txBody>
      </p:sp>
    </p:spTree>
    <p:extLst>
      <p:ext uri="{BB962C8B-B14F-4D97-AF65-F5344CB8AC3E}">
        <p14:creationId xmlns:p14="http://schemas.microsoft.com/office/powerpoint/2010/main" val="3277154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99221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800" dirty="0" smtClean="0"/>
              <a:t>Introduction</a:t>
            </a:r>
          </a:p>
          <a:p>
            <a:r>
              <a:rPr lang="en-US" sz="2800" dirty="0" smtClean="0"/>
              <a:t>Getting a Workstation</a:t>
            </a:r>
          </a:p>
          <a:p>
            <a:r>
              <a:rPr lang="en-US" sz="2800" dirty="0" smtClean="0"/>
              <a:t>Using Resources</a:t>
            </a:r>
          </a:p>
          <a:p>
            <a:r>
              <a:rPr lang="en-US" sz="2800" b="1" dirty="0" smtClean="0"/>
              <a:t>Building Cookbooks</a:t>
            </a:r>
          </a:p>
        </p:txBody>
      </p:sp>
      <p:sp>
        <p:nvSpPr>
          <p:cNvPr id="3" name="Content Placeholder 2"/>
          <p:cNvSpPr>
            <a:spLocks noGrp="1"/>
          </p:cNvSpPr>
          <p:nvPr>
            <p:ph sz="quarter" idx="12"/>
          </p:nvPr>
        </p:nvSpPr>
        <p:spPr/>
        <p:txBody>
          <a:bodyPr>
            <a:normAutofit/>
          </a:bodyPr>
          <a:lstStyle/>
          <a:p>
            <a:r>
              <a:rPr lang="en-US" sz="2800" dirty="0"/>
              <a:t>Applying multiple recipes</a:t>
            </a:r>
          </a:p>
          <a:p>
            <a:r>
              <a:rPr lang="en-US" sz="2800" dirty="0"/>
              <a:t>Testing with Test Kitchen</a:t>
            </a:r>
          </a:p>
          <a:p>
            <a:r>
              <a:rPr lang="en-US" sz="2800" dirty="0"/>
              <a:t>Node Attributes</a:t>
            </a:r>
          </a:p>
          <a:p>
            <a:r>
              <a:rPr lang="en-US" sz="2800" dirty="0"/>
              <a:t>Templates</a:t>
            </a:r>
          </a:p>
          <a:p>
            <a:r>
              <a:rPr lang="en-US" sz="2800" dirty="0"/>
              <a:t>Workstation Setup</a:t>
            </a:r>
          </a:p>
          <a:p>
            <a:endParaRPr lang="en-US" sz="2800" dirty="0" smtClean="0"/>
          </a:p>
        </p:txBody>
      </p:sp>
      <p:sp>
        <p:nvSpPr>
          <p:cNvPr id="4" name="Text Placeholder 3"/>
          <p:cNvSpPr>
            <a:spLocks noGrp="1"/>
          </p:cNvSpPr>
          <p:nvPr>
            <p:ph type="body" sz="quarter" idx="15"/>
          </p:nvPr>
        </p:nvSpPr>
        <p:spPr/>
        <p:txBody>
          <a:bodyPr/>
          <a:lstStyle/>
          <a:p>
            <a:r>
              <a:rPr lang="en-US" dirty="0" smtClean="0"/>
              <a:t>Morning</a:t>
            </a:r>
            <a:endParaRPr lang="en-US" dirty="0"/>
          </a:p>
        </p:txBody>
      </p:sp>
      <p:sp>
        <p:nvSpPr>
          <p:cNvPr id="5" name="Text Placeholder 4"/>
          <p:cNvSpPr>
            <a:spLocks noGrp="1"/>
          </p:cNvSpPr>
          <p:nvPr>
            <p:ph type="body" sz="quarter" idx="16"/>
          </p:nvPr>
        </p:nvSpPr>
        <p:spPr/>
        <p:txBody>
          <a:bodyPr/>
          <a:lstStyle/>
          <a:p>
            <a:r>
              <a:rPr lang="en-US" smtClean="0"/>
              <a:t>Afternoon</a:t>
            </a:r>
            <a:endParaRPr lang="en-US" dirty="0"/>
          </a:p>
        </p:txBody>
      </p:sp>
    </p:spTree>
    <p:extLst>
      <p:ext uri="{BB962C8B-B14F-4D97-AF65-F5344CB8AC3E}">
        <p14:creationId xmlns:p14="http://schemas.microsoft.com/office/powerpoint/2010/main" val="1715537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Cookbooks</a:t>
            </a:r>
            <a:endParaRPr lang="en-US" dirty="0"/>
          </a:p>
        </p:txBody>
      </p:sp>
      <p:sp>
        <p:nvSpPr>
          <p:cNvPr id="3" name="Subtitle 2"/>
          <p:cNvSpPr>
            <a:spLocks noGrp="1"/>
          </p:cNvSpPr>
          <p:nvPr>
            <p:ph type="subTitle" idx="1"/>
          </p:nvPr>
        </p:nvSpPr>
        <p:spPr/>
        <p:txBody>
          <a:bodyPr/>
          <a:lstStyle/>
          <a:p>
            <a:r>
              <a:rPr lang="en-US" dirty="0" smtClean="0"/>
              <a:t>Organizing our recipes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23697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Great First Day!</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a:lnSpc>
                <a:spcPct val="120000"/>
              </a:lnSpc>
            </a:pPr>
            <a:r>
              <a:rPr lang="en-US" sz="2400" dirty="0" smtClean="0"/>
              <a:t> … at stand up you mentioned your workstation recipe - could you do something like that for a web server?</a:t>
            </a:r>
          </a:p>
          <a:p>
            <a:pPr>
              <a:lnSpc>
                <a:spcPct val="120000"/>
              </a:lnSpc>
            </a:pPr>
            <a:endParaRPr lang="en-US" sz="2400" dirty="0"/>
          </a:p>
          <a:p>
            <a:pPr>
              <a:lnSpc>
                <a:spcPct val="120000"/>
              </a:lnSpc>
            </a:pPr>
            <a:r>
              <a:rPr lang="en-US" sz="2400" dirty="0" smtClean="0"/>
              <a:t>Also, is there a way to package up recipes you create with a version number (and maybe a README)? I think </a:t>
            </a:r>
            <a:r>
              <a:rPr lang="en-US" sz="2400" dirty="0" smtClean="0">
                <a:latin typeface="Inconsolata"/>
                <a:cs typeface="Inconsolata"/>
              </a:rPr>
              <a:t>chef</a:t>
            </a:r>
            <a:r>
              <a:rPr lang="en-US" sz="2400" dirty="0" smtClean="0"/>
              <a:t> is able to generate something called a cookbook. Also, you really should start thinking about some version control. Don't want to lose all our hard work AGAIN ...</a:t>
            </a:r>
          </a:p>
        </p:txBody>
      </p:sp>
    </p:spTree>
    <p:extLst>
      <p:ext uri="{BB962C8B-B14F-4D97-AF65-F5344CB8AC3E}">
        <p14:creationId xmlns:p14="http://schemas.microsoft.com/office/powerpoint/2010/main" val="726428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a:t>http://</a:t>
            </a:r>
            <a:r>
              <a:rPr lang="en-US" dirty="0" err="1"/>
              <a:t>bit.ly</a:t>
            </a:r>
            <a:r>
              <a:rPr lang="en-US" dirty="0"/>
              <a:t>/1zbkSmR</a:t>
            </a:r>
          </a:p>
        </p:txBody>
      </p:sp>
      <p:sp>
        <p:nvSpPr>
          <p:cNvPr id="5" name="Subtitle 4"/>
          <p:cNvSpPr>
            <a:spLocks noGrp="1"/>
          </p:cNvSpPr>
          <p:nvPr>
            <p:ph type="subTitle" idx="1"/>
          </p:nvPr>
        </p:nvSpPr>
        <p:spPr/>
        <p:txBody>
          <a:bodyPr/>
          <a:lstStyle/>
          <a:p>
            <a:r>
              <a:rPr lang="en-US" dirty="0" smtClean="0"/>
              <a:t>Better </a:t>
            </a:r>
            <a:r>
              <a:rPr lang="en-US" dirty="0" err="1" smtClean="0"/>
              <a:t>Serverspec</a:t>
            </a:r>
            <a:r>
              <a:rPr lang="en-US" dirty="0" smtClean="0"/>
              <a:t> Documentation</a:t>
            </a:r>
            <a:endParaRPr lang="en-US" dirty="0"/>
          </a:p>
        </p:txBody>
      </p:sp>
    </p:spTree>
    <p:extLst>
      <p:ext uri="{BB962C8B-B14F-4D97-AF65-F5344CB8AC3E}">
        <p14:creationId xmlns:p14="http://schemas.microsoft.com/office/powerpoint/2010/main" val="788741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Versioning?</a:t>
            </a:r>
            <a:endParaRPr lang="en-US" dirty="0"/>
          </a:p>
        </p:txBody>
      </p:sp>
      <p:sp>
        <p:nvSpPr>
          <p:cNvPr id="3" name="Text Placeholder 2"/>
          <p:cNvSpPr>
            <a:spLocks noGrp="1"/>
          </p:cNvSpPr>
          <p:nvPr>
            <p:ph type="body" sz="quarter" idx="10"/>
          </p:nvPr>
        </p:nvSpPr>
        <p:spPr>
          <a:xfrm>
            <a:off x="2259204" y="4492072"/>
            <a:ext cx="8488899" cy="1931331"/>
          </a:xfrm>
        </p:spPr>
        <p:txBody>
          <a:bodyPr>
            <a:normAutofit/>
          </a:bodyPr>
          <a:lstStyle/>
          <a:p>
            <a:pPr marL="342900" indent="-342900">
              <a:buFont typeface="Wingdings" charset="2"/>
              <a:buChar char="q"/>
            </a:pPr>
            <a:r>
              <a:rPr lang="en-US" sz="2000" dirty="0" smtClean="0"/>
              <a:t>Choose a version control system</a:t>
            </a:r>
            <a:endParaRPr lang="en-US" sz="2000" dirty="0">
              <a:latin typeface="Inconsolata"/>
              <a:cs typeface="Inconsolata"/>
            </a:endParaRPr>
          </a:p>
        </p:txBody>
      </p:sp>
      <p:sp>
        <p:nvSpPr>
          <p:cNvPr id="4" name="Content Placeholder 3"/>
          <p:cNvSpPr>
            <a:spLocks noGrp="1"/>
          </p:cNvSpPr>
          <p:nvPr>
            <p:ph sz="quarter" idx="11"/>
          </p:nvPr>
        </p:nvSpPr>
        <p:spPr>
          <a:xfrm>
            <a:off x="2263171" y="2597173"/>
            <a:ext cx="7773087" cy="1146175"/>
          </a:xfrm>
        </p:spPr>
        <p:txBody>
          <a:bodyPr>
            <a:normAutofit fontScale="92500"/>
          </a:bodyPr>
          <a:lstStyle/>
          <a:p>
            <a:r>
              <a:rPr lang="en-US" dirty="0" smtClean="0"/>
              <a:t>She has </a:t>
            </a:r>
            <a:r>
              <a:rPr lang="en-US" dirty="0"/>
              <a:t>a </a:t>
            </a:r>
            <a:r>
              <a:rPr lang="en-US" dirty="0" smtClean="0"/>
              <a:t>point. How are we going to manage </a:t>
            </a:r>
            <a:r>
              <a:rPr lang="en-US" dirty="0"/>
              <a:t>this </a:t>
            </a:r>
            <a:r>
              <a:rPr lang="en-US" dirty="0" smtClean="0"/>
              <a:t>file when I start to use it on more workstations?</a:t>
            </a:r>
            <a:endParaRPr lang="en-US" dirty="0"/>
          </a:p>
        </p:txBody>
      </p:sp>
    </p:spTree>
    <p:extLst>
      <p:ext uri="{BB962C8B-B14F-4D97-AF65-F5344CB8AC3E}">
        <p14:creationId xmlns:p14="http://schemas.microsoft.com/office/powerpoint/2010/main" val="601110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Name Dot </a:t>
            </a:r>
            <a:r>
              <a:rPr lang="en-US" dirty="0" err="1" smtClean="0"/>
              <a:t>Bak</a:t>
            </a:r>
            <a:endParaRPr lang="en-US" dirty="0"/>
          </a:p>
        </p:txBody>
      </p:sp>
      <p:sp>
        <p:nvSpPr>
          <p:cNvPr id="4" name="Text Placeholder 3"/>
          <p:cNvSpPr>
            <a:spLocks noGrp="1"/>
          </p:cNvSpPr>
          <p:nvPr>
            <p:ph sz="quarter" idx="10"/>
          </p:nvPr>
        </p:nvSpPr>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a:p>
        </p:txBody>
      </p:sp>
      <p:sp>
        <p:nvSpPr>
          <p:cNvPr id="5" name="Content Placeholder 4"/>
          <p:cNvSpPr>
            <a:spLocks noGrp="1"/>
          </p:cNvSpPr>
          <p:nvPr>
            <p:ph sz="quarter" idx="12"/>
          </p:nvPr>
        </p:nvSpPr>
        <p:spPr/>
        <p:txBody>
          <a:bodyPr/>
          <a:lstStyle/>
          <a:p>
            <a:r>
              <a:rPr lang="en-US" dirty="0" smtClean="0"/>
              <a:t>Save a copy of the original file as another filename.</a:t>
            </a:r>
            <a:endParaRPr lang="en-US" dirty="0"/>
          </a:p>
        </p:txBody>
      </p:sp>
      <p:sp>
        <p:nvSpPr>
          <p:cNvPr id="6" name="Content Placeholder 5"/>
          <p:cNvSpPr>
            <a:spLocks noGrp="1"/>
          </p:cNvSpPr>
          <p:nvPr>
            <p:ph sz="quarter" idx="13"/>
          </p:nvPr>
        </p:nvSpPr>
        <p:spPr/>
        <p:txBody>
          <a:bodyPr/>
          <a:lstStyle/>
          <a:p>
            <a:endParaRPr lang="en-US"/>
          </a:p>
        </p:txBody>
      </p:sp>
    </p:spTree>
    <p:extLst>
      <p:ext uri="{BB962C8B-B14F-4D97-AF65-F5344CB8AC3E}">
        <p14:creationId xmlns:p14="http://schemas.microsoft.com/office/powerpoint/2010/main" val="52198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4"/>
          </p:nvPr>
        </p:nvSpPr>
        <p:spPr/>
        <p:txBody>
          <a:bodyPr/>
          <a:lstStyle/>
          <a:p>
            <a:endParaRPr lang="en-US"/>
          </a:p>
        </p:txBody>
      </p:sp>
      <p:sp>
        <p:nvSpPr>
          <p:cNvPr id="4" name="Content Placeholder 3"/>
          <p:cNvSpPr>
            <a:spLocks noGrp="1"/>
          </p:cNvSpPr>
          <p:nvPr>
            <p:ph sz="quarter" idx="12"/>
          </p:nvPr>
        </p:nvSpPr>
        <p:spPr/>
        <p:txBody>
          <a:bodyPr/>
          <a:lstStyle/>
          <a:p>
            <a:endParaRPr lang="en-US"/>
          </a:p>
        </p:txBody>
      </p:sp>
      <p:sp>
        <p:nvSpPr>
          <p:cNvPr id="6" name="Text Placeholder 5"/>
          <p:cNvSpPr>
            <a:spLocks noGrp="1"/>
          </p:cNvSpPr>
          <p:nvPr>
            <p:ph type="body" sz="quarter" idx="15"/>
          </p:nvPr>
        </p:nvSpPr>
        <p:spPr/>
        <p:txBody>
          <a:bodyPr/>
          <a:lstStyle/>
          <a:p>
            <a:r>
              <a:rPr lang="en-US" dirty="0" smtClean="0"/>
              <a:t>Pros</a:t>
            </a:r>
            <a:endParaRPr lang="en-US" dirty="0"/>
          </a:p>
        </p:txBody>
      </p:sp>
      <p:sp>
        <p:nvSpPr>
          <p:cNvPr id="7" name="Text Placeholder 6"/>
          <p:cNvSpPr>
            <a:spLocks noGrp="1"/>
          </p:cNvSpPr>
          <p:nvPr>
            <p:ph type="body" sz="quarter" idx="16"/>
          </p:nvPr>
        </p:nvSpPr>
        <p:spPr/>
        <p:txBody>
          <a:bodyPr/>
          <a:lstStyle/>
          <a:p>
            <a:r>
              <a:rPr lang="en-US" dirty="0" smtClean="0"/>
              <a:t>Cons</a:t>
            </a:r>
            <a:endParaRPr lang="en-US" dirty="0"/>
          </a:p>
        </p:txBody>
      </p:sp>
    </p:spTree>
    <p:extLst>
      <p:ext uri="{BB962C8B-B14F-4D97-AF65-F5344CB8AC3E}">
        <p14:creationId xmlns:p14="http://schemas.microsoft.com/office/powerpoint/2010/main" val="655501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Name with Date and Time</a:t>
            </a:r>
            <a:endParaRPr lang="en-US" dirty="0"/>
          </a:p>
        </p:txBody>
      </p:sp>
      <p:sp>
        <p:nvSpPr>
          <p:cNvPr id="4" name="Text Placeholder 3"/>
          <p:cNvSpPr>
            <a:spLocks noGrp="1"/>
          </p:cNvSpPr>
          <p:nvPr>
            <p:ph sz="quarter" idx="10"/>
          </p:nvPr>
        </p:nvSpPr>
        <p:spPr/>
        <p:txBody>
          <a:bodyPr/>
          <a:lstStyle/>
          <a:p>
            <a:r>
              <a:rPr lang="en-US" dirty="0" smtClean="0"/>
              <a:t>$ </a:t>
            </a:r>
            <a:r>
              <a:rPr lang="en-US" dirty="0" err="1" smtClean="0"/>
              <a:t>cp</a:t>
            </a:r>
            <a:r>
              <a:rPr lang="en-US" dirty="0" smtClean="0"/>
              <a:t> </a:t>
            </a:r>
            <a:r>
              <a:rPr lang="en-US" dirty="0"/>
              <a:t>foo{,.`date +%</a:t>
            </a:r>
            <a:r>
              <a:rPr lang="en-US" dirty="0" err="1"/>
              <a:t>Y%m%d%H%M</a:t>
            </a:r>
            <a:r>
              <a:rPr lang="en-US" dirty="0"/>
              <a:t>`}</a:t>
            </a:r>
          </a:p>
        </p:txBody>
      </p:sp>
      <p:sp>
        <p:nvSpPr>
          <p:cNvPr id="5" name="Content Placeholder 4"/>
          <p:cNvSpPr>
            <a:spLocks noGrp="1"/>
          </p:cNvSpPr>
          <p:nvPr>
            <p:ph sz="quarter" idx="12"/>
          </p:nvPr>
        </p:nvSpPr>
        <p:spPr/>
        <p:txBody>
          <a:bodyPr/>
          <a:lstStyle/>
          <a:p>
            <a:r>
              <a:rPr lang="en-US" dirty="0" smtClean="0"/>
              <a:t>Save a copy of the original file with the addition of the current date and time ( </a:t>
            </a:r>
            <a:r>
              <a:rPr lang="en-US" dirty="0" err="1" smtClean="0"/>
              <a:t>YEARmonthDAYhourMINUTE</a:t>
            </a:r>
            <a:r>
              <a:rPr lang="en-US" dirty="0"/>
              <a:t> </a:t>
            </a:r>
            <a:r>
              <a:rPr lang="en-US" dirty="0" smtClean="0"/>
              <a:t>).</a:t>
            </a:r>
            <a:endParaRPr lang="en-US" dirty="0"/>
          </a:p>
        </p:txBody>
      </p:sp>
      <p:sp>
        <p:nvSpPr>
          <p:cNvPr id="6" name="Content Placeholder 5"/>
          <p:cNvSpPr>
            <a:spLocks noGrp="1"/>
          </p:cNvSpPr>
          <p:nvPr>
            <p:ph sz="quarter" idx="13"/>
          </p:nvPr>
        </p:nvSpPr>
        <p:spPr/>
        <p:txBody>
          <a:bodyPr/>
          <a:lstStyle/>
          <a:p>
            <a:endParaRPr lang="en-US"/>
          </a:p>
        </p:txBody>
      </p:sp>
    </p:spTree>
    <p:extLst>
      <p:ext uri="{BB962C8B-B14F-4D97-AF65-F5344CB8AC3E}">
        <p14:creationId xmlns:p14="http://schemas.microsoft.com/office/powerpoint/2010/main" val="2015229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4"/>
          </p:nvPr>
        </p:nvSpPr>
        <p:spPr/>
        <p:txBody>
          <a:bodyPr/>
          <a:lstStyle/>
          <a:p>
            <a:endParaRPr lang="en-US"/>
          </a:p>
        </p:txBody>
      </p:sp>
      <p:sp>
        <p:nvSpPr>
          <p:cNvPr id="4" name="Content Placeholder 3"/>
          <p:cNvSpPr>
            <a:spLocks noGrp="1"/>
          </p:cNvSpPr>
          <p:nvPr>
            <p:ph sz="quarter" idx="12"/>
          </p:nvPr>
        </p:nvSpPr>
        <p:spPr/>
        <p:txBody>
          <a:bodyPr/>
          <a:lstStyle/>
          <a:p>
            <a:endParaRPr lang="en-US"/>
          </a:p>
        </p:txBody>
      </p:sp>
      <p:sp>
        <p:nvSpPr>
          <p:cNvPr id="6" name="Text Placeholder 5"/>
          <p:cNvSpPr>
            <a:spLocks noGrp="1"/>
          </p:cNvSpPr>
          <p:nvPr>
            <p:ph type="body" sz="quarter" idx="15"/>
          </p:nvPr>
        </p:nvSpPr>
        <p:spPr/>
        <p:txBody>
          <a:bodyPr/>
          <a:lstStyle/>
          <a:p>
            <a:r>
              <a:rPr lang="en-US" dirty="0" smtClean="0"/>
              <a:t>Pros</a:t>
            </a:r>
            <a:endParaRPr lang="en-US" dirty="0"/>
          </a:p>
        </p:txBody>
      </p:sp>
      <p:sp>
        <p:nvSpPr>
          <p:cNvPr id="7" name="Text Placeholder 6"/>
          <p:cNvSpPr>
            <a:spLocks noGrp="1"/>
          </p:cNvSpPr>
          <p:nvPr>
            <p:ph type="body" sz="quarter" idx="16"/>
          </p:nvPr>
        </p:nvSpPr>
        <p:spPr/>
        <p:txBody>
          <a:bodyPr/>
          <a:lstStyle/>
          <a:p>
            <a:r>
              <a:rPr lang="en-US" dirty="0" smtClean="0"/>
              <a:t>Cons</a:t>
            </a:r>
            <a:endParaRPr lang="en-US" dirty="0"/>
          </a:p>
        </p:txBody>
      </p:sp>
    </p:spTree>
    <p:extLst>
      <p:ext uri="{BB962C8B-B14F-4D97-AF65-F5344CB8AC3E}">
        <p14:creationId xmlns:p14="http://schemas.microsoft.com/office/powerpoint/2010/main" val="1793471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Taste of Chef</a:t>
            </a:r>
            <a:endParaRPr lang="en-US" dirty="0"/>
          </a:p>
        </p:txBody>
      </p:sp>
      <p:sp>
        <p:nvSpPr>
          <p:cNvPr id="3" name="Subtitle 2"/>
          <p:cNvSpPr>
            <a:spLocks noGrp="1"/>
          </p:cNvSpPr>
          <p:nvPr>
            <p:ph type="subTitle" idx="1"/>
          </p:nvPr>
        </p:nvSpPr>
        <p:spPr/>
        <p:txBody>
          <a:bodyPr/>
          <a:lstStyle/>
          <a:p>
            <a:r>
              <a:rPr lang="en-US" dirty="0" smtClean="0"/>
              <a:t>Chef is a large set of tools that are able to be used on multiple platforms and in numerous configurations. We will have time to only explore some of its most fundamental pieces.</a:t>
            </a:r>
            <a:endParaRPr lang="en-US" dirty="0"/>
          </a:p>
        </p:txBody>
      </p:sp>
    </p:spTree>
    <p:extLst>
      <p:ext uri="{BB962C8B-B14F-4D97-AF65-F5344CB8AC3E}">
        <p14:creationId xmlns:p14="http://schemas.microsoft.com/office/powerpoint/2010/main" val="1223521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File Name with Date Time and User</a:t>
            </a:r>
            <a:endParaRPr lang="en-US" dirty="0"/>
          </a:p>
        </p:txBody>
      </p:sp>
      <p:sp>
        <p:nvSpPr>
          <p:cNvPr id="4" name="Text Placeholder 3"/>
          <p:cNvSpPr>
            <a:spLocks noGrp="1"/>
          </p:cNvSpPr>
          <p:nvPr>
            <p:ph sz="quarter" idx="10"/>
          </p:nvPr>
        </p:nvSpPr>
        <p:spPr/>
        <p:txBody>
          <a:bodyPr/>
          <a:lstStyle/>
          <a:p>
            <a:r>
              <a:rPr lang="en-US" dirty="0" smtClean="0"/>
              <a:t>$ </a:t>
            </a:r>
            <a:r>
              <a:rPr lang="en-US" dirty="0" err="1" smtClean="0"/>
              <a:t>cp</a:t>
            </a:r>
            <a:r>
              <a:rPr lang="en-US" dirty="0" smtClean="0"/>
              <a:t> </a:t>
            </a:r>
            <a:r>
              <a:rPr lang="en-US" dirty="0"/>
              <a:t>foo{,.`date +%</a:t>
            </a:r>
            <a:r>
              <a:rPr lang="en-US" dirty="0" err="1"/>
              <a:t>Y%m%d%H%M</a:t>
            </a:r>
            <a:r>
              <a:rPr lang="en-US" dirty="0" smtClean="0"/>
              <a:t>`-`$USER`}</a:t>
            </a:r>
            <a:endParaRPr lang="en-US" dirty="0"/>
          </a:p>
        </p:txBody>
      </p:sp>
      <p:sp>
        <p:nvSpPr>
          <p:cNvPr id="5" name="Content Placeholder 4"/>
          <p:cNvSpPr>
            <a:spLocks noGrp="1"/>
          </p:cNvSpPr>
          <p:nvPr>
            <p:ph sz="quarter" idx="12"/>
          </p:nvPr>
        </p:nvSpPr>
        <p:spPr/>
        <p:txBody>
          <a:bodyPr/>
          <a:lstStyle/>
          <a:p>
            <a:r>
              <a:rPr lang="en-US" dirty="0" smtClean="0"/>
              <a:t>Save a copy of the original file with the addition of the current date and time ( </a:t>
            </a:r>
            <a:r>
              <a:rPr lang="en-US" dirty="0" err="1" smtClean="0"/>
              <a:t>YEARmonthDAYhourMINUTE</a:t>
            </a:r>
            <a:r>
              <a:rPr lang="en-US" dirty="0"/>
              <a:t> </a:t>
            </a:r>
            <a:r>
              <a:rPr lang="en-US" dirty="0" smtClean="0"/>
              <a:t>) - current user.</a:t>
            </a:r>
            <a:endParaRPr lang="en-US" dirty="0"/>
          </a:p>
        </p:txBody>
      </p:sp>
      <p:sp>
        <p:nvSpPr>
          <p:cNvPr id="6" name="Content Placeholder 5"/>
          <p:cNvSpPr>
            <a:spLocks noGrp="1"/>
          </p:cNvSpPr>
          <p:nvPr>
            <p:ph sz="quarter" idx="13"/>
          </p:nvPr>
        </p:nvSpPr>
        <p:spPr/>
        <p:txBody>
          <a:bodyPr/>
          <a:lstStyle/>
          <a:p>
            <a:endParaRPr lang="en-US"/>
          </a:p>
        </p:txBody>
      </p:sp>
    </p:spTree>
    <p:extLst>
      <p:ext uri="{BB962C8B-B14F-4D97-AF65-F5344CB8AC3E}">
        <p14:creationId xmlns:p14="http://schemas.microsoft.com/office/powerpoint/2010/main" val="34239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4"/>
          </p:nvPr>
        </p:nvSpPr>
        <p:spPr/>
        <p:txBody>
          <a:bodyPr/>
          <a:lstStyle/>
          <a:p>
            <a:endParaRPr lang="en-US"/>
          </a:p>
        </p:txBody>
      </p:sp>
      <p:sp>
        <p:nvSpPr>
          <p:cNvPr id="4" name="Content Placeholder 3"/>
          <p:cNvSpPr>
            <a:spLocks noGrp="1"/>
          </p:cNvSpPr>
          <p:nvPr>
            <p:ph sz="quarter" idx="12"/>
          </p:nvPr>
        </p:nvSpPr>
        <p:spPr/>
        <p:txBody>
          <a:bodyPr/>
          <a:lstStyle/>
          <a:p>
            <a:endParaRPr lang="en-US"/>
          </a:p>
        </p:txBody>
      </p:sp>
      <p:sp>
        <p:nvSpPr>
          <p:cNvPr id="6" name="Text Placeholder 5"/>
          <p:cNvSpPr>
            <a:spLocks noGrp="1"/>
          </p:cNvSpPr>
          <p:nvPr>
            <p:ph type="body" sz="quarter" idx="15"/>
          </p:nvPr>
        </p:nvSpPr>
        <p:spPr/>
        <p:txBody>
          <a:bodyPr/>
          <a:lstStyle/>
          <a:p>
            <a:r>
              <a:rPr lang="en-US" dirty="0" smtClean="0"/>
              <a:t>Pros</a:t>
            </a:r>
            <a:endParaRPr lang="en-US" dirty="0"/>
          </a:p>
        </p:txBody>
      </p:sp>
      <p:sp>
        <p:nvSpPr>
          <p:cNvPr id="7" name="Text Placeholder 6"/>
          <p:cNvSpPr>
            <a:spLocks noGrp="1"/>
          </p:cNvSpPr>
          <p:nvPr>
            <p:ph type="body" sz="quarter" idx="16"/>
          </p:nvPr>
        </p:nvSpPr>
        <p:spPr/>
        <p:txBody>
          <a:bodyPr/>
          <a:lstStyle/>
          <a:p>
            <a:r>
              <a:rPr lang="en-US" dirty="0" smtClean="0"/>
              <a:t>Cons</a:t>
            </a:r>
            <a:endParaRPr lang="en-US" dirty="0"/>
          </a:p>
        </p:txBody>
      </p:sp>
    </p:spTree>
    <p:extLst>
      <p:ext uri="{BB962C8B-B14F-4D97-AF65-F5344CB8AC3E}">
        <p14:creationId xmlns:p14="http://schemas.microsoft.com/office/powerpoint/2010/main" val="2475294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How about a Wiki?</a:t>
            </a:r>
            <a:endParaRPr lang="en-US" dirty="0"/>
          </a:p>
        </p:txBody>
      </p:sp>
      <p:sp>
        <p:nvSpPr>
          <p:cNvPr id="3" name="Subtitle 2"/>
          <p:cNvSpPr>
            <a:spLocks noGrp="1"/>
          </p:cNvSpPr>
          <p:nvPr>
            <p:ph type="subTitle" idx="1"/>
          </p:nvPr>
        </p:nvSpPr>
        <p:spPr/>
        <p:txBody>
          <a:bodyPr/>
          <a:lstStyle/>
          <a:p>
            <a:r>
              <a:rPr lang="en-US" dirty="0"/>
              <a:t>A wiki is an application, typically a web application, which allows collaborative modification, extension, or deletion of its content and structure. </a:t>
            </a:r>
          </a:p>
        </p:txBody>
      </p:sp>
    </p:spTree>
    <p:extLst>
      <p:ext uri="{BB962C8B-B14F-4D97-AF65-F5344CB8AC3E}">
        <p14:creationId xmlns:p14="http://schemas.microsoft.com/office/powerpoint/2010/main" val="3952678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4"/>
          </p:nvPr>
        </p:nvSpPr>
        <p:spPr/>
        <p:txBody>
          <a:bodyPr/>
          <a:lstStyle/>
          <a:p>
            <a:endParaRPr lang="en-US"/>
          </a:p>
        </p:txBody>
      </p:sp>
      <p:sp>
        <p:nvSpPr>
          <p:cNvPr id="4" name="Content Placeholder 3"/>
          <p:cNvSpPr>
            <a:spLocks noGrp="1"/>
          </p:cNvSpPr>
          <p:nvPr>
            <p:ph sz="quarter" idx="12"/>
          </p:nvPr>
        </p:nvSpPr>
        <p:spPr/>
        <p:txBody>
          <a:bodyPr/>
          <a:lstStyle/>
          <a:p>
            <a:endParaRPr lang="en-US"/>
          </a:p>
        </p:txBody>
      </p:sp>
      <p:sp>
        <p:nvSpPr>
          <p:cNvPr id="6" name="Text Placeholder 5"/>
          <p:cNvSpPr>
            <a:spLocks noGrp="1"/>
          </p:cNvSpPr>
          <p:nvPr>
            <p:ph type="body" sz="quarter" idx="15"/>
          </p:nvPr>
        </p:nvSpPr>
        <p:spPr/>
        <p:txBody>
          <a:bodyPr/>
          <a:lstStyle/>
          <a:p>
            <a:r>
              <a:rPr lang="en-US" dirty="0" smtClean="0"/>
              <a:t>Pros</a:t>
            </a:r>
            <a:endParaRPr lang="en-US" dirty="0"/>
          </a:p>
        </p:txBody>
      </p:sp>
      <p:sp>
        <p:nvSpPr>
          <p:cNvPr id="7" name="Text Placeholder 6"/>
          <p:cNvSpPr>
            <a:spLocks noGrp="1"/>
          </p:cNvSpPr>
          <p:nvPr>
            <p:ph type="body" sz="quarter" idx="16"/>
          </p:nvPr>
        </p:nvSpPr>
        <p:spPr/>
        <p:txBody>
          <a:bodyPr/>
          <a:lstStyle/>
          <a:p>
            <a:r>
              <a:rPr lang="en-US" dirty="0" smtClean="0"/>
              <a:t>Cons</a:t>
            </a:r>
            <a:endParaRPr lang="en-US" dirty="0"/>
          </a:p>
        </p:txBody>
      </p:sp>
    </p:spTree>
    <p:extLst>
      <p:ext uri="{BB962C8B-B14F-4D97-AF65-F5344CB8AC3E}">
        <p14:creationId xmlns:p14="http://schemas.microsoft.com/office/powerpoint/2010/main" val="5157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How about </a:t>
            </a:r>
            <a:r>
              <a:rPr lang="en-US" dirty="0" err="1" smtClean="0"/>
              <a:t>Git</a:t>
            </a:r>
            <a:r>
              <a:rPr lang="en-US" dirty="0"/>
              <a:t>?</a:t>
            </a:r>
          </a:p>
        </p:txBody>
      </p:sp>
      <p:sp>
        <p:nvSpPr>
          <p:cNvPr id="3" name="Subtitle 2"/>
          <p:cNvSpPr>
            <a:spLocks noGrp="1"/>
          </p:cNvSpPr>
          <p:nvPr>
            <p:ph type="subTitle" idx="1"/>
          </p:nvPr>
        </p:nvSpPr>
        <p:spPr/>
        <p:txBody>
          <a:bodyPr/>
          <a:lstStyle/>
          <a:p>
            <a:r>
              <a:rPr lang="en-US" dirty="0" err="1"/>
              <a:t>git</a:t>
            </a:r>
            <a:r>
              <a:rPr lang="en-US" dirty="0"/>
              <a:t> is a distributed revision control system with an emphasis on speed, data integrity, and support for distributed, non-linear workflows. </a:t>
            </a:r>
          </a:p>
        </p:txBody>
      </p:sp>
    </p:spTree>
    <p:extLst>
      <p:ext uri="{BB962C8B-B14F-4D97-AF65-F5344CB8AC3E}">
        <p14:creationId xmlns:p14="http://schemas.microsoft.com/office/powerpoint/2010/main" val="2628286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sz="quarter" idx="14"/>
          </p:nvPr>
        </p:nvSpPr>
        <p:spPr/>
        <p:txBody>
          <a:bodyPr/>
          <a:lstStyle/>
          <a:p>
            <a:endParaRPr lang="en-US"/>
          </a:p>
        </p:txBody>
      </p:sp>
      <p:sp>
        <p:nvSpPr>
          <p:cNvPr id="4" name="Content Placeholder 3"/>
          <p:cNvSpPr>
            <a:spLocks noGrp="1"/>
          </p:cNvSpPr>
          <p:nvPr>
            <p:ph sz="quarter" idx="12"/>
          </p:nvPr>
        </p:nvSpPr>
        <p:spPr/>
        <p:txBody>
          <a:bodyPr/>
          <a:lstStyle/>
          <a:p>
            <a:endParaRPr lang="en-US"/>
          </a:p>
        </p:txBody>
      </p:sp>
      <p:sp>
        <p:nvSpPr>
          <p:cNvPr id="6" name="Text Placeholder 5"/>
          <p:cNvSpPr>
            <a:spLocks noGrp="1"/>
          </p:cNvSpPr>
          <p:nvPr>
            <p:ph type="body" sz="quarter" idx="15"/>
          </p:nvPr>
        </p:nvSpPr>
        <p:spPr/>
        <p:txBody>
          <a:bodyPr/>
          <a:lstStyle/>
          <a:p>
            <a:r>
              <a:rPr lang="en-US" dirty="0" smtClean="0"/>
              <a:t>Pros</a:t>
            </a:r>
            <a:endParaRPr lang="en-US" dirty="0"/>
          </a:p>
        </p:txBody>
      </p:sp>
      <p:sp>
        <p:nvSpPr>
          <p:cNvPr id="7" name="Text Placeholder 6"/>
          <p:cNvSpPr>
            <a:spLocks noGrp="1"/>
          </p:cNvSpPr>
          <p:nvPr>
            <p:ph type="body" sz="quarter" idx="16"/>
          </p:nvPr>
        </p:nvSpPr>
        <p:spPr/>
        <p:txBody>
          <a:bodyPr/>
          <a:lstStyle/>
          <a:p>
            <a:r>
              <a:rPr lang="en-US" dirty="0" smtClean="0"/>
              <a:t>Cons</a:t>
            </a:r>
            <a:endParaRPr lang="en-US" dirty="0"/>
          </a:p>
        </p:txBody>
      </p:sp>
    </p:spTree>
    <p:extLst>
      <p:ext uri="{BB962C8B-B14F-4D97-AF65-F5344CB8AC3E}">
        <p14:creationId xmlns:p14="http://schemas.microsoft.com/office/powerpoint/2010/main" val="2994288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Version Control System</a:t>
            </a:r>
            <a:endParaRPr lang="en-US" dirty="0"/>
          </a:p>
        </p:txBody>
      </p:sp>
      <p:sp>
        <p:nvSpPr>
          <p:cNvPr id="3" name="Subtitle 2"/>
          <p:cNvSpPr>
            <a:spLocks noGrp="1"/>
          </p:cNvSpPr>
          <p:nvPr>
            <p:ph type="subTitle" idx="1"/>
          </p:nvPr>
        </p:nvSpPr>
        <p:spPr/>
        <p:txBody>
          <a:bodyPr/>
          <a:lstStyle/>
          <a:p>
            <a:r>
              <a:rPr lang="en-US" dirty="0" smtClean="0"/>
              <a:t>We will be using </a:t>
            </a:r>
            <a:r>
              <a:rPr lang="en-US" dirty="0" err="1" smtClean="0"/>
              <a:t>git</a:t>
            </a:r>
            <a:r>
              <a:rPr lang="en-US" dirty="0" smtClean="0"/>
              <a:t> throughout the rest of this workshop.</a:t>
            </a:r>
            <a:endParaRPr lang="en-US" dirty="0"/>
          </a:p>
        </p:txBody>
      </p:sp>
    </p:spTree>
    <p:extLst>
      <p:ext uri="{BB962C8B-B14F-4D97-AF65-F5344CB8AC3E}">
        <p14:creationId xmlns:p14="http://schemas.microsoft.com/office/powerpoint/2010/main" val="2702073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 </a:t>
            </a:r>
            <a:r>
              <a:rPr lang="en-US" dirty="0" err="1" smtClean="0">
                <a:latin typeface="Inconsolata"/>
                <a:cs typeface="Inconsolata"/>
              </a:rPr>
              <a:t>git</a:t>
            </a:r>
            <a:endParaRPr lang="en-US" dirty="0">
              <a:latin typeface="Inconsolata"/>
              <a:cs typeface="Inconsolata"/>
            </a:endParaRPr>
          </a:p>
        </p:txBody>
      </p:sp>
      <p:sp>
        <p:nvSpPr>
          <p:cNvPr id="3" name="Subtitle 2"/>
          <p:cNvSpPr>
            <a:spLocks noGrp="1"/>
          </p:cNvSpPr>
          <p:nvPr>
            <p:ph type="subTitle" idx="1"/>
          </p:nvPr>
        </p:nvSpPr>
        <p:spPr>
          <a:xfrm>
            <a:off x="2260314" y="2629588"/>
            <a:ext cx="8230599" cy="3077852"/>
          </a:xfrm>
        </p:spPr>
        <p:txBody>
          <a:bodyPr/>
          <a:lstStyle/>
          <a:p>
            <a:pPr marL="457200" indent="-457200">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Inconsolata"/>
                <a:cs typeface="Inconsolata"/>
              </a:rPr>
              <a:t>	The package named "</a:t>
            </a:r>
            <a:r>
              <a:rPr lang="en-US" dirty="0" err="1" smtClean="0">
                <a:latin typeface="Inconsolata"/>
                <a:cs typeface="Inconsolata"/>
              </a:rPr>
              <a:t>git</a:t>
            </a:r>
            <a:r>
              <a:rPr lang="en-US" dirty="0" smtClean="0">
                <a:latin typeface="Inconsolata"/>
                <a:cs typeface="Inconsolata"/>
              </a:rPr>
              <a:t>" is installed.</a:t>
            </a:r>
          </a:p>
          <a:p>
            <a:endParaRPr lang="en-US" dirty="0">
              <a:latin typeface="Inconsolata"/>
              <a:cs typeface="Inconsolata"/>
            </a:endParaRPr>
          </a:p>
          <a:p>
            <a:pPr marL="457200" indent="-457200">
              <a:buFont typeface="Wingdings" charset="2"/>
              <a:buChar char="q"/>
            </a:pPr>
            <a:r>
              <a:rPr lang="en-US" dirty="0" smtClean="0"/>
              <a:t>Then apply this recipe with </a:t>
            </a:r>
            <a:r>
              <a:rPr lang="en-US" dirty="0" smtClean="0">
                <a:latin typeface="Inconsolata"/>
                <a:cs typeface="Inconsolata"/>
              </a:rPr>
              <a:t>chef-apply</a:t>
            </a:r>
            <a:endParaRPr lang="en-US" dirty="0">
              <a:latin typeface="Inconsolata"/>
              <a:cs typeface="Inconsolata"/>
            </a:endParaRPr>
          </a:p>
        </p:txBody>
      </p:sp>
    </p:spTree>
    <p:extLst>
      <p:ext uri="{BB962C8B-B14F-4D97-AF65-F5344CB8AC3E}">
        <p14:creationId xmlns:p14="http://schemas.microsoft.com/office/powerpoint/2010/main" val="1499093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a:t>package "nano"</a:t>
            </a:r>
          </a:p>
          <a:p>
            <a:r>
              <a:rPr lang="en-US" dirty="0"/>
              <a:t>package "vim"</a:t>
            </a:r>
          </a:p>
          <a:p>
            <a:r>
              <a:rPr lang="en-US" dirty="0"/>
              <a:t>package "emacs"</a:t>
            </a:r>
          </a:p>
          <a:p>
            <a:endParaRPr lang="en-US" dirty="0"/>
          </a:p>
          <a:p>
            <a:r>
              <a:rPr lang="en-US" dirty="0" smtClean="0"/>
              <a:t>package "tree"</a:t>
            </a:r>
          </a:p>
          <a:p>
            <a:r>
              <a:rPr lang="en-US" dirty="0" smtClean="0"/>
              <a:t>package "</a:t>
            </a:r>
            <a:r>
              <a:rPr lang="en-US" dirty="0" err="1" smtClean="0"/>
              <a:t>git</a:t>
            </a:r>
            <a:r>
              <a:rPr lang="en-US" dirty="0" smtClean="0"/>
              <a: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2800" dirty="0" smtClean="0"/>
              <a:t>~/</a:t>
            </a:r>
            <a:r>
              <a:rPr lang="en-US" sz="2800" dirty="0" err="1" smtClean="0"/>
              <a:t>setup.rb</a:t>
            </a:r>
            <a:endParaRPr lang="en-US" sz="2800" dirty="0"/>
          </a:p>
        </p:txBody>
      </p:sp>
      <p:sp>
        <p:nvSpPr>
          <p:cNvPr id="6" name="Text Placeholder 5"/>
          <p:cNvSpPr>
            <a:spLocks noGrp="1"/>
          </p:cNvSpPr>
          <p:nvPr>
            <p:ph type="body" sz="quarter" idx="13"/>
          </p:nvPr>
        </p:nvSpPr>
        <p:spPr>
          <a:xfrm>
            <a:off x="851281" y="3266197"/>
            <a:ext cx="10803205" cy="469900"/>
          </a:xfrm>
        </p:spPr>
        <p:txBody>
          <a:bodyPr/>
          <a:lstStyle/>
          <a:p>
            <a:r>
              <a:rPr lang="en-US" dirty="0" smtClean="0"/>
              <a:t>+</a:t>
            </a:r>
            <a:endParaRPr lang="en-US" dirty="0"/>
          </a:p>
        </p:txBody>
      </p:sp>
    </p:spTree>
    <p:extLst>
      <p:ext uri="{BB962C8B-B14F-4D97-AF65-F5344CB8AC3E}">
        <p14:creationId xmlns:p14="http://schemas.microsoft.com/office/powerpoint/2010/main" val="2021363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Re-apply the setup recipe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a:t>
            </a:r>
            <a:r>
              <a:rPr lang="en-US" dirty="0" smtClean="0"/>
              <a:t>install </a:t>
            </a:r>
            <a:r>
              <a:rPr lang="en-US" dirty="0"/>
              <a:t>(up to date)</a:t>
            </a:r>
          </a:p>
          <a:p>
            <a:r>
              <a:rPr lang="en-US" dirty="0"/>
              <a:t>  * </a:t>
            </a:r>
            <a:r>
              <a:rPr lang="en-US" dirty="0" err="1"/>
              <a:t>apt_package</a:t>
            </a:r>
            <a:r>
              <a:rPr lang="en-US" dirty="0"/>
              <a:t>[</a:t>
            </a:r>
            <a:r>
              <a:rPr lang="en-US" dirty="0" err="1"/>
              <a:t>git</a:t>
            </a:r>
            <a:r>
              <a:rPr lang="en-US" dirty="0"/>
              <a:t>] action install (up to date)</a:t>
            </a:r>
          </a:p>
          <a:p>
            <a:r>
              <a:rPr lang="en-US" dirty="0"/>
              <a:t>  * file[/</a:t>
            </a:r>
            <a:r>
              <a:rPr lang="en-US" dirty="0" err="1"/>
              <a:t>etc</a:t>
            </a:r>
            <a:r>
              <a:rPr lang="en-US" dirty="0"/>
              <a:t>/</a:t>
            </a:r>
            <a:r>
              <a:rPr lang="en-US" dirty="0" err="1"/>
              <a:t>motd</a:t>
            </a:r>
            <a:r>
              <a:rPr lang="en-US" dirty="0"/>
              <a:t>] action create (up to date) </a:t>
            </a:r>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t>
            </a:r>
            <a:r>
              <a:rPr lang="en-US" smtClean="0"/>
              <a:t>apply setup.rb</a:t>
            </a:r>
            <a:endParaRPr lang="en-US" dirty="0"/>
          </a:p>
        </p:txBody>
      </p:sp>
      <p:sp>
        <p:nvSpPr>
          <p:cNvPr id="5" name="Rectangle 4"/>
          <p:cNvSpPr/>
          <p:nvPr/>
        </p:nvSpPr>
        <p:spPr bwMode="auto">
          <a:xfrm>
            <a:off x="830412" y="279053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89528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11904</TotalTime>
  <Words>17158</Words>
  <Application>Microsoft Macintosh PowerPoint</Application>
  <PresentationFormat>Custom</PresentationFormat>
  <Paragraphs>2420</Paragraphs>
  <Slides>372</Slides>
  <Notes>4</Notes>
  <HiddenSlides>1</HiddenSlides>
  <MMClips>0</MMClips>
  <ScaleCrop>false</ScaleCrop>
  <HeadingPairs>
    <vt:vector size="4" baseType="variant">
      <vt:variant>
        <vt:lpstr>Theme</vt:lpstr>
      </vt:variant>
      <vt:variant>
        <vt:i4>1</vt:i4>
      </vt:variant>
      <vt:variant>
        <vt:lpstr>Slide Titles</vt:lpstr>
      </vt:variant>
      <vt:variant>
        <vt:i4>372</vt:i4>
      </vt:variant>
    </vt:vector>
  </HeadingPairs>
  <TitlesOfParts>
    <vt:vector size="373" baseType="lpstr">
      <vt:lpstr>ChefDk3.2Template</vt:lpstr>
      <vt:lpstr>Chef Fundamentals</vt:lpstr>
      <vt:lpstr>What You’ll Need Today</vt:lpstr>
      <vt:lpstr>PowerPoint Presentation</vt:lpstr>
      <vt:lpstr>Instructor Name</vt:lpstr>
      <vt:lpstr>Introduce Yourselves</vt:lpstr>
      <vt:lpstr>Our Expectations</vt:lpstr>
      <vt:lpstr>Your Infrastructure</vt:lpstr>
      <vt:lpstr>Learning the Language</vt:lpstr>
      <vt:lpstr>A Taste of Chef</vt:lpstr>
      <vt:lpstr>Ask Me Anything (AMA)</vt:lpstr>
      <vt:lpstr>Break It!</vt:lpstr>
      <vt:lpstr>Agenda</vt:lpstr>
      <vt:lpstr>PowerPoint Presentation</vt:lpstr>
      <vt:lpstr>PowerPoint Presentation</vt:lpstr>
      <vt:lpstr>Getting a Workstation</vt:lpstr>
      <vt:lpstr>Using a Cloud Workstation</vt:lpstr>
      <vt:lpstr>What About My Workstation?</vt:lpstr>
      <vt:lpstr>Getting Your Workstation</vt:lpstr>
      <vt:lpstr>SSH into the remote system</vt:lpstr>
      <vt:lpstr>CentOS 6.5 on EC2</vt:lpstr>
      <vt:lpstr>Break</vt:lpstr>
      <vt:lpstr>PowerPoint Presentation</vt:lpstr>
      <vt:lpstr>Resources</vt:lpstr>
      <vt:lpstr>Welcome Email!</vt:lpstr>
      <vt:lpstr>How about an $EDITOR?</vt:lpstr>
      <vt:lpstr>PowerPoint Presentation</vt:lpstr>
      <vt:lpstr>EMACS</vt:lpstr>
      <vt:lpstr>NANO</vt:lpstr>
      <vt:lpstr>VIM</vt:lpstr>
      <vt:lpstr>How about nano?</vt:lpstr>
      <vt:lpstr>How about vim?</vt:lpstr>
      <vt:lpstr>How about emacs?</vt:lpstr>
      <vt:lpstr>Learning Chef</vt:lpstr>
      <vt:lpstr>What is chef-apply?</vt:lpstr>
      <vt:lpstr>What can chef-apply do?</vt:lpstr>
      <vt:lpstr>Resources</vt:lpstr>
      <vt:lpstr>Example: Package</vt:lpstr>
      <vt:lpstr>Example: Service</vt:lpstr>
      <vt:lpstr>Example: File</vt:lpstr>
      <vt:lpstr>Example: File</vt:lpstr>
      <vt:lpstr>Let's try out execute</vt:lpstr>
      <vt:lpstr>Example: Installing nano</vt:lpstr>
      <vt:lpstr>Did I install nano?</vt:lpstr>
      <vt:lpstr>Test and Repair</vt:lpstr>
      <vt:lpstr>Test and Repair</vt:lpstr>
      <vt:lpstr>Test and Repair</vt:lpstr>
      <vt:lpstr>PowerPoint Presentation</vt:lpstr>
      <vt:lpstr>Hello, World?</vt:lpstr>
      <vt:lpstr>Create and open a recipe file</vt:lpstr>
      <vt:lpstr>Creating a recipe file named hello.rb</vt:lpstr>
      <vt:lpstr>Can chef-apply run a recipe file?</vt:lpstr>
      <vt:lpstr>Example: Applying a recipe file</vt:lpstr>
      <vt:lpstr>What does hello.txt say?</vt:lpstr>
      <vt:lpstr>Test and Repair</vt:lpstr>
      <vt:lpstr>Test and Repair</vt:lpstr>
      <vt:lpstr>Test and Repair</vt:lpstr>
      <vt:lpstr>Test and Repair</vt:lpstr>
      <vt:lpstr>Resource Definition</vt:lpstr>
      <vt:lpstr>Resource Definition</vt:lpstr>
      <vt:lpstr>Resource Definition</vt:lpstr>
      <vt:lpstr>Resource Definition</vt:lpstr>
      <vt:lpstr>Resource Definition</vt:lpstr>
      <vt:lpstr>The file resource</vt:lpstr>
      <vt:lpstr>The updated file resource</vt:lpstr>
      <vt:lpstr>Questions</vt:lpstr>
      <vt:lpstr>Workstation Setup</vt:lpstr>
      <vt:lpstr>Installing our Editor</vt:lpstr>
      <vt:lpstr>Installing the tree package</vt:lpstr>
      <vt:lpstr>Setting up a customized MOTD </vt:lpstr>
      <vt:lpstr>Workstation Setup</vt:lpstr>
      <vt:lpstr>Workstation setup recipe file</vt:lpstr>
      <vt:lpstr>Apply the setup recipe</vt:lpstr>
      <vt:lpstr>Let's Talk About Resources</vt:lpstr>
      <vt:lpstr>Resources</vt:lpstr>
      <vt:lpstr>Resources</vt:lpstr>
      <vt:lpstr>Resources</vt:lpstr>
      <vt:lpstr>Resources</vt:lpstr>
      <vt:lpstr>Discussion</vt:lpstr>
      <vt:lpstr>Discussion</vt:lpstr>
      <vt:lpstr>Break</vt:lpstr>
      <vt:lpstr>PowerPoint Presentation</vt:lpstr>
      <vt:lpstr>Cookbooks</vt:lpstr>
      <vt:lpstr>Great First Day!</vt:lpstr>
      <vt:lpstr>http://bit.ly/1zbkSmR</vt:lpstr>
      <vt:lpstr>Versioning?</vt:lpstr>
      <vt:lpstr>File Name Dot Bak</vt:lpstr>
      <vt:lpstr>PowerPoint Presentation</vt:lpstr>
      <vt:lpstr>File Name with Date and Time</vt:lpstr>
      <vt:lpstr>PowerPoint Presentation</vt:lpstr>
      <vt:lpstr>File Name with Date Time and User</vt:lpstr>
      <vt:lpstr>PowerPoint Presentation</vt:lpstr>
      <vt:lpstr>How about a Wiki?</vt:lpstr>
      <vt:lpstr>PowerPoint Presentation</vt:lpstr>
      <vt:lpstr>How about Git?</vt:lpstr>
      <vt:lpstr>PowerPoint Presentation</vt:lpstr>
      <vt:lpstr>Version Control System</vt:lpstr>
      <vt:lpstr>Install git</vt:lpstr>
      <vt:lpstr>Adding the git package</vt:lpstr>
      <vt:lpstr>Re-apply the setup recipe</vt:lpstr>
      <vt:lpstr>Versioning?</vt:lpstr>
      <vt:lpstr>What is chef?</vt:lpstr>
      <vt:lpstr>What can chef do?</vt:lpstr>
      <vt:lpstr>Cookbooks</vt:lpstr>
      <vt:lpstr>What can chef generate do?</vt:lpstr>
      <vt:lpstr>What can chef generate cookbook do?</vt:lpstr>
      <vt:lpstr>Lets create a cookbook!</vt:lpstr>
      <vt:lpstr>The cookbook has a README</vt:lpstr>
      <vt:lpstr>README.md</vt:lpstr>
      <vt:lpstr>The cookbook has some metadata</vt:lpstr>
      <vt:lpstr>metadata.rb</vt:lpstr>
      <vt:lpstr>Lets take a look at the metadata</vt:lpstr>
      <vt:lpstr>The cookbook has a folder for recipes</vt:lpstr>
      <vt:lpstr>The cookbook has a default recipe</vt:lpstr>
      <vt:lpstr>Copy the recipe into the cookbook</vt:lpstr>
      <vt:lpstr>Version Control</vt:lpstr>
      <vt:lpstr>Move into the cookbook directory</vt:lpstr>
      <vt:lpstr>Initialize it as a git repository</vt:lpstr>
      <vt:lpstr>Use git add to stage files to be committed.</vt:lpstr>
      <vt:lpstr>Staging Area</vt:lpstr>
      <vt:lpstr>Use git status to view the staged files</vt:lpstr>
      <vt:lpstr>Use git commit to save the staged changes</vt:lpstr>
      <vt:lpstr>Git wants an Email</vt:lpstr>
      <vt:lpstr>Git wants a Username</vt:lpstr>
      <vt:lpstr>Move out of the workstation cookbook</vt:lpstr>
      <vt:lpstr>Setting up a Web Server</vt:lpstr>
      <vt:lpstr>Lets create a cookbook!</vt:lpstr>
      <vt:lpstr>Apache Recipe</vt:lpstr>
      <vt:lpstr>Apache Recipe</vt:lpstr>
      <vt:lpstr>Apply the server recipe</vt:lpstr>
      <vt:lpstr>Verify the website is available</vt:lpstr>
      <vt:lpstr>Commit Your Work</vt:lpstr>
      <vt:lpstr>Discussion</vt:lpstr>
      <vt:lpstr>Break</vt:lpstr>
      <vt:lpstr>PowerPoint Presentation</vt:lpstr>
      <vt:lpstr>chef-client</vt:lpstr>
      <vt:lpstr>chef-apply</vt:lpstr>
      <vt:lpstr>chef-client</vt:lpstr>
      <vt:lpstr>Using chef-client to locally apply recipes</vt:lpstr>
      <vt:lpstr>Using chef-client to locally apply recipes</vt:lpstr>
      <vt:lpstr>Using chef-client to locally apply recipes</vt:lpstr>
      <vt:lpstr>--local-mode</vt:lpstr>
      <vt:lpstr>-r "recipe[COOKBOOK::RECIPE]"</vt:lpstr>
      <vt:lpstr>Return home first</vt:lpstr>
      <vt:lpstr>Applying the apache::server recipe locally</vt:lpstr>
      <vt:lpstr>Create a cookbooks directory</vt:lpstr>
      <vt:lpstr>Move the workstation cookbook</vt:lpstr>
      <vt:lpstr>Move the apache cookbook</vt:lpstr>
      <vt:lpstr>Applying the cookbook recipe locally</vt:lpstr>
      <vt:lpstr>Applying the cookbook recipe locally</vt:lpstr>
      <vt:lpstr>Applying both recipes locally</vt:lpstr>
      <vt:lpstr>-r "recipe[COOKBOOK(::default)]"</vt:lpstr>
      <vt:lpstr>Setting a default in our cookbook</vt:lpstr>
      <vt:lpstr>include_recipe</vt:lpstr>
      <vt:lpstr>Including a recipe</vt:lpstr>
      <vt:lpstr>Including a recipe</vt:lpstr>
      <vt:lpstr>The default recipe includes the setup recipe</vt:lpstr>
      <vt:lpstr>Applying cookbbook's default recipe</vt:lpstr>
      <vt:lpstr>Update the apache cookbook</vt:lpstr>
      <vt:lpstr>The default recipe includes the apache recipe</vt:lpstr>
      <vt:lpstr>Applying apache's default recipe</vt:lpstr>
      <vt:lpstr>Discussion</vt:lpstr>
      <vt:lpstr>Break</vt:lpstr>
      <vt:lpstr>PowerPoint Presentation</vt:lpstr>
      <vt:lpstr>Testing Cookbooks</vt:lpstr>
      <vt:lpstr>Can We Test Cookbooks?</vt:lpstr>
      <vt:lpstr>Mandating Testing</vt:lpstr>
      <vt:lpstr>Time for Testing</vt:lpstr>
      <vt:lpstr>Testing Interval</vt:lpstr>
      <vt:lpstr>What's the Risk?</vt:lpstr>
      <vt:lpstr>Is this dangerous?</vt:lpstr>
      <vt:lpstr>Code Testing</vt:lpstr>
      <vt:lpstr>Test Configuration</vt:lpstr>
      <vt:lpstr>Test Kitchen</vt:lpstr>
      <vt:lpstr>What can kitchen do?</vt:lpstr>
      <vt:lpstr>What can kitchen init do?</vt:lpstr>
      <vt:lpstr>Do we have a .kitchen.yml?</vt:lpstr>
      <vt:lpstr>What is inside.kitchen.yml?</vt:lpstr>
      <vt:lpstr>.kitchen.yml</vt:lpstr>
      <vt:lpstr>The kitchen driver</vt:lpstr>
      <vt:lpstr>The kitchen provisioner</vt:lpstr>
      <vt:lpstr>The kitchen platforms</vt:lpstr>
      <vt:lpstr>The kitchen suites</vt:lpstr>
      <vt:lpstr>The kitchen suites</vt:lpstr>
      <vt:lpstr>Kitchen Test Matrix</vt:lpstr>
      <vt:lpstr>Example: Kitchen Test Matrix</vt:lpstr>
      <vt:lpstr>View the Kitchen Test Matrix</vt:lpstr>
      <vt:lpstr>Test Configuration</vt:lpstr>
      <vt:lpstr>Move into the Cookbook's Directory</vt:lpstr>
      <vt:lpstr>Setting the driver to Docker</vt:lpstr>
      <vt:lpstr>Setting the platform to Ubuntu 14.04</vt:lpstr>
      <vt:lpstr>Look at the Test Matrix</vt:lpstr>
      <vt:lpstr>Converging a Cookbook</vt:lpstr>
      <vt:lpstr>Kitchen Create</vt:lpstr>
      <vt:lpstr>Kitchen Converge</vt:lpstr>
      <vt:lpstr>Converge the Cookbook</vt:lpstr>
      <vt:lpstr>Converge the Recipe</vt:lpstr>
      <vt:lpstr>Configuring Test Kitchen for Apache</vt:lpstr>
      <vt:lpstr>Return home</vt:lpstr>
      <vt:lpstr>Move into the Cookbook</vt:lpstr>
      <vt:lpstr>Converge the Cookbook</vt:lpstr>
      <vt:lpstr>Test Kitchen</vt:lpstr>
      <vt:lpstr>Test Kitchen</vt:lpstr>
      <vt:lpstr>Test Kitchen</vt:lpstr>
      <vt:lpstr>The First Test</vt:lpstr>
      <vt:lpstr>Kitchen Verify</vt:lpstr>
      <vt:lpstr>Kitchen Destroy</vt:lpstr>
      <vt:lpstr>Kitchen Test</vt:lpstr>
      <vt:lpstr>ServerSpec</vt:lpstr>
      <vt:lpstr>Is the tree package installed?</vt:lpstr>
      <vt:lpstr>Our assertion in a spec file</vt:lpstr>
      <vt:lpstr>Our assertion in a spec file</vt:lpstr>
      <vt:lpstr>Our assertion in a spec file</vt:lpstr>
      <vt:lpstr>Where do Tests Live?</vt:lpstr>
      <vt:lpstr>Where do Tests Live?</vt:lpstr>
      <vt:lpstr>Where do Tests Live?</vt:lpstr>
      <vt:lpstr>Where do Tests Live?</vt:lpstr>
      <vt:lpstr>Return home</vt:lpstr>
      <vt:lpstr>Move into the Cookbook</vt:lpstr>
      <vt:lpstr>Running the Specification</vt:lpstr>
      <vt:lpstr>Commit Your Work</vt:lpstr>
      <vt:lpstr>More Tests</vt:lpstr>
      <vt:lpstr>Testing a File</vt:lpstr>
      <vt:lpstr>The file contains data</vt:lpstr>
      <vt:lpstr>The file contains specific content</vt:lpstr>
      <vt:lpstr>The file is owned by a particular user</vt:lpstr>
      <vt:lpstr>More Tests</vt:lpstr>
      <vt:lpstr>Our assertion in a spec file</vt:lpstr>
      <vt:lpstr>Our assertion in a spec file</vt:lpstr>
      <vt:lpstr>Commit Your Work</vt:lpstr>
      <vt:lpstr>Testing</vt:lpstr>
      <vt:lpstr>Testing Our Webserver</vt:lpstr>
      <vt:lpstr>Testing</vt:lpstr>
      <vt:lpstr>Testing</vt:lpstr>
      <vt:lpstr>Testing Apache</vt:lpstr>
      <vt:lpstr>Return home</vt:lpstr>
      <vt:lpstr>Move in to the apache cookbook</vt:lpstr>
      <vt:lpstr>What does the webserver say?</vt:lpstr>
      <vt:lpstr>Commit Your Work</vt:lpstr>
      <vt:lpstr>Questions</vt:lpstr>
      <vt:lpstr>Break</vt:lpstr>
      <vt:lpstr>PowerPoint Presentation</vt:lpstr>
      <vt:lpstr>Details About the System</vt:lpstr>
      <vt:lpstr>New Features!</vt:lpstr>
      <vt:lpstr>Details about the Node</vt:lpstr>
      <vt:lpstr>Some Useful System Data</vt:lpstr>
      <vt:lpstr>Discover the ipaddress</vt:lpstr>
      <vt:lpstr>Discover the ipaddress</vt:lpstr>
      <vt:lpstr>Adding the ipaddress</vt:lpstr>
      <vt:lpstr>Discover the hostname</vt:lpstr>
      <vt:lpstr>Adding the hostname</vt:lpstr>
      <vt:lpstr>Discover the memory</vt:lpstr>
      <vt:lpstr>Adding the memory</vt:lpstr>
      <vt:lpstr>Discover the cpu - MHz</vt:lpstr>
      <vt:lpstr>Adding the CPU</vt:lpstr>
      <vt:lpstr>Introducing a Change</vt:lpstr>
      <vt:lpstr>Change into our cookbook</vt:lpstr>
      <vt:lpstr>Run our Tests</vt:lpstr>
      <vt:lpstr>Return Home</vt:lpstr>
      <vt:lpstr>Apply the workstation cookbook</vt:lpstr>
      <vt:lpstr>Verify that the /etc/motd has been updated</vt:lpstr>
      <vt:lpstr>Capturing System Data</vt:lpstr>
      <vt:lpstr>Capturing System Data</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Using the node's IP Address</vt:lpstr>
      <vt:lpstr>Using the node's hostname</vt:lpstr>
      <vt:lpstr>Using the node's total memory</vt:lpstr>
      <vt:lpstr>Using the node's CPU MHz</vt:lpstr>
      <vt:lpstr>Verify the Changes</vt:lpstr>
      <vt:lpstr>Changes Mean a New Version</vt:lpstr>
      <vt:lpstr>Cookbook Versions</vt:lpstr>
      <vt:lpstr>Semantic Versions</vt:lpstr>
      <vt:lpstr>Major, Minor, or Patch?</vt:lpstr>
      <vt:lpstr>Update the Cookbook Version</vt:lpstr>
      <vt:lpstr>Commit Your Work</vt:lpstr>
      <vt:lpstr>Node Details in the Webserver</vt:lpstr>
      <vt:lpstr>Apache Recipe</vt:lpstr>
      <vt:lpstr>Change into the Apache Cookbook</vt:lpstr>
      <vt:lpstr>Test the apache cookbook's default recipe</vt:lpstr>
      <vt:lpstr>Return to the home directory</vt:lpstr>
      <vt:lpstr>Run chef-client to apply the apache cookbook</vt:lpstr>
      <vt:lpstr>Update the Cookbook Version</vt:lpstr>
      <vt:lpstr>Commit Your Work</vt:lpstr>
      <vt:lpstr>Questions</vt:lpstr>
      <vt:lpstr>Break</vt:lpstr>
      <vt:lpstr>PowerPoint Presentation</vt:lpstr>
      <vt:lpstr>Desired State and Data</vt:lpstr>
      <vt:lpstr>Cleaner recipes?</vt:lpstr>
      <vt:lpstr>Apache Recipe</vt:lpstr>
      <vt:lpstr>Double Quotes close Double Quotes</vt:lpstr>
      <vt:lpstr>Backslash</vt:lpstr>
      <vt:lpstr>Backslash</vt:lpstr>
      <vt:lpstr>Backslash</vt:lpstr>
      <vt:lpstr>Unexpected Formatting</vt:lpstr>
      <vt:lpstr>Copy Pasta</vt:lpstr>
      <vt:lpstr>What We Need</vt:lpstr>
      <vt:lpstr>Cleaner Recipes</vt:lpstr>
      <vt:lpstr>Let's Check the Docs…</vt:lpstr>
      <vt:lpstr>remote_file</vt:lpstr>
      <vt:lpstr>cookbook_file</vt:lpstr>
      <vt:lpstr>cookbook_file's source match up</vt:lpstr>
      <vt:lpstr>template</vt:lpstr>
      <vt:lpstr>template file's source matches up</vt:lpstr>
      <vt:lpstr>template</vt:lpstr>
      <vt:lpstr>Replacement Resource</vt:lpstr>
      <vt:lpstr>Which Resource?</vt:lpstr>
      <vt:lpstr>The Template Resource</vt:lpstr>
      <vt:lpstr>Cleaner Apache Recipe</vt:lpstr>
      <vt:lpstr>What is chef?</vt:lpstr>
      <vt:lpstr>What can chef do?</vt:lpstr>
      <vt:lpstr>What can chef generate do?</vt:lpstr>
      <vt:lpstr>What can chef generate template do?</vt:lpstr>
      <vt:lpstr>Use chef to generate a template</vt:lpstr>
      <vt:lpstr>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Move our source to the template</vt:lpstr>
      <vt:lpstr>Replace string interpolation with ERB</vt:lpstr>
      <vt:lpstr>Cleaner Recipes</vt:lpstr>
      <vt:lpstr>Remove the existing content attribute</vt:lpstr>
      <vt:lpstr>Change the file resource to a template</vt:lpstr>
      <vt:lpstr>What to specify as the source?</vt:lpstr>
      <vt:lpstr>Viewing the partial path to the template</vt:lpstr>
      <vt:lpstr>Change the file resource to a template</vt:lpstr>
      <vt:lpstr>Cleaner Recipes</vt:lpstr>
      <vt:lpstr>Update the Version</vt:lpstr>
      <vt:lpstr>Move into the cookbook</vt:lpstr>
      <vt:lpstr>Test the cookbook</vt:lpstr>
      <vt:lpstr>Return Home</vt:lpstr>
      <vt:lpstr>Apply the cookbook</vt:lpstr>
      <vt:lpstr>Update the cookbook's patch number</vt:lpstr>
      <vt:lpstr>Commit the Changes</vt:lpstr>
      <vt:lpstr>Use the Template</vt:lpstr>
      <vt:lpstr>Return Home</vt:lpstr>
      <vt:lpstr>Generate the template</vt:lpstr>
      <vt:lpstr>Copy the existing source into the template</vt:lpstr>
      <vt:lpstr>Update the motd.erb to use ERB</vt:lpstr>
      <vt:lpstr>Remove the file resource</vt:lpstr>
      <vt:lpstr>Replace it with the template resource</vt:lpstr>
      <vt:lpstr>Update the Version</vt:lpstr>
      <vt:lpstr>Update the cookbook's patch number</vt:lpstr>
      <vt:lpstr>Commit the Changes</vt:lpstr>
      <vt:lpstr>Questions</vt:lpstr>
      <vt:lpstr>Break</vt:lpstr>
      <vt:lpstr>PowerPoint Presentation</vt:lpstr>
      <vt:lpstr>Workstation Installation</vt:lpstr>
      <vt:lpstr>Install the ChefDK</vt:lpstr>
      <vt:lpstr>ChefDK</vt:lpstr>
      <vt:lpstr>Run All These Commands</vt:lpstr>
      <vt:lpstr>Download Your Work</vt:lpstr>
      <vt:lpstr>git</vt:lpstr>
      <vt:lpstr>Sublime Text</vt:lpstr>
      <vt:lpstr>ATOM Editor</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Joshua Jorgensen</dc:creator>
  <dc:description>Template: Louma El-Khoury, Silver Fox Productions Inc.
Formatting:
Event Date: March 12, 2012
Event Location: New York, NY
Audience Type:</dc:description>
  <cp:lastModifiedBy>Nathen Harvey</cp:lastModifiedBy>
  <cp:revision>1323</cp:revision>
  <cp:lastPrinted>2015-02-07T23:49:10Z</cp:lastPrinted>
  <dcterms:created xsi:type="dcterms:W3CDTF">2012-09-13T17:36:07Z</dcterms:created>
  <dcterms:modified xsi:type="dcterms:W3CDTF">2015-06-16T10:39:50Z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